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0A91-4B95-B82B-4273-7BE3E51D9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Activity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FBB8-D269-6820-8180-0E4311A4A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70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DF1-4C84-BA63-08FC-CF5A18BD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Architectural overview</a:t>
            </a:r>
          </a:p>
        </p:txBody>
      </p:sp>
      <p:pic>
        <p:nvPicPr>
          <p:cNvPr id="1026" name="Picture 2" descr="Architectural_Overview">
            <a:extLst>
              <a:ext uri="{FF2B5EF4-FFF2-40B4-BE49-F238E27FC236}">
                <a16:creationId xmlns:a16="http://schemas.microsoft.com/office/drawing/2014/main" id="{931C34CD-F0F7-6763-8106-1FFA0E244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77" y="2614932"/>
            <a:ext cx="3265445" cy="34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3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81A4-6664-E319-8149-E0793536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</a:t>
            </a:r>
            <a:r>
              <a:rPr lang="en-GB" dirty="0"/>
              <a:t>e</a:t>
            </a:r>
            <a:r>
              <a:rPr lang="en-DE" dirty="0"/>
              <a:t>b app +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48AE-637E-06BD-64A3-ED56D02F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Python WebApp mit Flask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utzt Connection Pool für Verbindung mit</a:t>
            </a:r>
          </a:p>
          <a:p>
            <a:r>
              <a:rPr lang="en-DE" dirty="0"/>
              <a:t>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394697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4982-E7E2-4652-B0A1-D75C238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Open obeserve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DCE619-553E-A0F7-22DD-5CE357529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066786"/>
            <a:ext cx="7731125" cy="224525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6A009-8EDB-1C6E-7BB1-0B74791E8EE4}"/>
              </a:ext>
            </a:extLst>
          </p:cNvPr>
          <p:cNvSpPr txBox="1"/>
          <p:nvPr/>
        </p:nvSpPr>
        <p:spPr>
          <a:xfrm>
            <a:off x="2230438" y="5433237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landscape.cncf.io</a:t>
            </a:r>
            <a:r>
              <a:rPr lang="en-GB" dirty="0"/>
              <a:t>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978107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Activity Tracker</vt:lpstr>
      <vt:lpstr>Architectural overview</vt:lpstr>
      <vt:lpstr>Web app + postgres</vt:lpstr>
      <vt:lpstr>Open obeserve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Bickel, Thomas</dc:creator>
  <cp:lastModifiedBy>Bickel, Thomas</cp:lastModifiedBy>
  <cp:revision>2</cp:revision>
  <dcterms:created xsi:type="dcterms:W3CDTF">2025-01-13T18:40:48Z</dcterms:created>
  <dcterms:modified xsi:type="dcterms:W3CDTF">2025-01-17T09:48:12Z</dcterms:modified>
</cp:coreProperties>
</file>