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@dayback.com.br" userId="2cb9531560690c6f" providerId="LiveId" clId="{8B4CFC3E-FDF4-4B73-AB67-D1DFE6FC7328}"/>
    <pc:docChg chg="undo custSel addSld modSld sldOrd">
      <pc:chgData name="thomas@dayback.com.br" userId="2cb9531560690c6f" providerId="LiveId" clId="{8B4CFC3E-FDF4-4B73-AB67-D1DFE6FC7328}" dt="2020-03-03T13:52:13.540" v="4512" actId="1076"/>
      <pc:docMkLst>
        <pc:docMk/>
      </pc:docMkLst>
      <pc:sldChg chg="addSp delSp modSp mod">
        <pc:chgData name="thomas@dayback.com.br" userId="2cb9531560690c6f" providerId="LiveId" clId="{8B4CFC3E-FDF4-4B73-AB67-D1DFE6FC7328}" dt="2020-02-27T12:48:57.992" v="141" actId="20577"/>
        <pc:sldMkLst>
          <pc:docMk/>
          <pc:sldMk cId="2112843379" sldId="256"/>
        </pc:sldMkLst>
        <pc:spChg chg="mod">
          <ac:chgData name="thomas@dayback.com.br" userId="2cb9531560690c6f" providerId="LiveId" clId="{8B4CFC3E-FDF4-4B73-AB67-D1DFE6FC7328}" dt="2020-02-27T12:48:57.992" v="141" actId="20577"/>
          <ac:spMkLst>
            <pc:docMk/>
            <pc:sldMk cId="2112843379" sldId="256"/>
            <ac:spMk id="2" creationId="{F8B86B48-167F-4EEB-8AAC-3DA066CC3BB0}"/>
          </ac:spMkLst>
        </pc:spChg>
        <pc:spChg chg="mod">
          <ac:chgData name="thomas@dayback.com.br" userId="2cb9531560690c6f" providerId="LiveId" clId="{8B4CFC3E-FDF4-4B73-AB67-D1DFE6FC7328}" dt="2020-02-27T12:26:02.756" v="122" actId="121"/>
          <ac:spMkLst>
            <pc:docMk/>
            <pc:sldMk cId="2112843379" sldId="256"/>
            <ac:spMk id="3" creationId="{7E2221B5-C367-42F1-968A-93143EBA3556}"/>
          </ac:spMkLst>
        </pc:spChg>
        <pc:picChg chg="add del mod">
          <ac:chgData name="thomas@dayback.com.br" userId="2cb9531560690c6f" providerId="LiveId" clId="{8B4CFC3E-FDF4-4B73-AB67-D1DFE6FC7328}" dt="2020-02-27T12:47:55.064" v="132" actId="931"/>
          <ac:picMkLst>
            <pc:docMk/>
            <pc:sldMk cId="2112843379" sldId="256"/>
            <ac:picMk id="5" creationId="{7D2E2246-4998-4589-BBEA-5C3A16D4769D}"/>
          </ac:picMkLst>
        </pc:picChg>
      </pc:sldChg>
      <pc:sldChg chg="modSp add mod">
        <pc:chgData name="thomas@dayback.com.br" userId="2cb9531560690c6f" providerId="LiveId" clId="{8B4CFC3E-FDF4-4B73-AB67-D1DFE6FC7328}" dt="2020-02-27T13:04:01.935" v="339" actId="20577"/>
        <pc:sldMkLst>
          <pc:docMk/>
          <pc:sldMk cId="4251984044" sldId="257"/>
        </pc:sldMkLst>
        <pc:spChg chg="mod">
          <ac:chgData name="thomas@dayback.com.br" userId="2cb9531560690c6f" providerId="LiveId" clId="{8B4CFC3E-FDF4-4B73-AB67-D1DFE6FC7328}" dt="2020-02-27T13:04:01.935" v="339" actId="20577"/>
          <ac:spMkLst>
            <pc:docMk/>
            <pc:sldMk cId="4251984044" sldId="257"/>
            <ac:spMk id="2" creationId="{FF57DB5B-F259-4B0B-9F1D-C70727ED63A7}"/>
          </ac:spMkLst>
        </pc:spChg>
        <pc:spChg chg="mod">
          <ac:chgData name="thomas@dayback.com.br" userId="2cb9531560690c6f" providerId="LiveId" clId="{8B4CFC3E-FDF4-4B73-AB67-D1DFE6FC7328}" dt="2020-02-27T12:53:47.347" v="246" actId="20577"/>
          <ac:spMkLst>
            <pc:docMk/>
            <pc:sldMk cId="4251984044" sldId="257"/>
            <ac:spMk id="3" creationId="{5F7BD6ED-4A6A-4064-B4ED-8CF4E01368E4}"/>
          </ac:spMkLst>
        </pc:spChg>
      </pc:sldChg>
      <pc:sldChg chg="modSp add mod">
        <pc:chgData name="thomas@dayback.com.br" userId="2cb9531560690c6f" providerId="LiveId" clId="{8B4CFC3E-FDF4-4B73-AB67-D1DFE6FC7328}" dt="2020-03-03T13:52:13.540" v="4512" actId="1076"/>
        <pc:sldMkLst>
          <pc:docMk/>
          <pc:sldMk cId="986768618" sldId="258"/>
        </pc:sldMkLst>
        <pc:spChg chg="mod">
          <ac:chgData name="thomas@dayback.com.br" userId="2cb9531560690c6f" providerId="LiveId" clId="{8B4CFC3E-FDF4-4B73-AB67-D1DFE6FC7328}" dt="2020-03-03T13:52:13.540" v="4512" actId="1076"/>
          <ac:spMkLst>
            <pc:docMk/>
            <pc:sldMk cId="986768618" sldId="258"/>
            <ac:spMk id="2" creationId="{B068CCB9-E0A8-4504-B32C-6914BF953229}"/>
          </ac:spMkLst>
        </pc:spChg>
        <pc:spChg chg="mod">
          <ac:chgData name="thomas@dayback.com.br" userId="2cb9531560690c6f" providerId="LiveId" clId="{8B4CFC3E-FDF4-4B73-AB67-D1DFE6FC7328}" dt="2020-03-03T13:52:09.630" v="4511" actId="27636"/>
          <ac:spMkLst>
            <pc:docMk/>
            <pc:sldMk cId="986768618" sldId="258"/>
            <ac:spMk id="3" creationId="{28FD145E-E158-4C40-8B26-F31353A0BB30}"/>
          </ac:spMkLst>
        </pc:spChg>
      </pc:sldChg>
      <pc:sldChg chg="addSp delSp modSp add mod">
        <pc:chgData name="thomas@dayback.com.br" userId="2cb9531560690c6f" providerId="LiveId" clId="{8B4CFC3E-FDF4-4B73-AB67-D1DFE6FC7328}" dt="2020-02-27T19:12:58.574" v="2076" actId="5793"/>
        <pc:sldMkLst>
          <pc:docMk/>
          <pc:sldMk cId="448140041" sldId="259"/>
        </pc:sldMkLst>
        <pc:spChg chg="mod">
          <ac:chgData name="thomas@dayback.com.br" userId="2cb9531560690c6f" providerId="LiveId" clId="{8B4CFC3E-FDF4-4B73-AB67-D1DFE6FC7328}" dt="2020-02-27T18:53:13.693" v="1923" actId="1076"/>
          <ac:spMkLst>
            <pc:docMk/>
            <pc:sldMk cId="448140041" sldId="259"/>
            <ac:spMk id="2" creationId="{26C3BB67-736E-4941-8E5A-90654FB03973}"/>
          </ac:spMkLst>
        </pc:spChg>
        <pc:spChg chg="del">
          <ac:chgData name="thomas@dayback.com.br" userId="2cb9531560690c6f" providerId="LiveId" clId="{8B4CFC3E-FDF4-4B73-AB67-D1DFE6FC7328}" dt="2020-02-27T13:49:09.593" v="1222" actId="3680"/>
          <ac:spMkLst>
            <pc:docMk/>
            <pc:sldMk cId="448140041" sldId="259"/>
            <ac:spMk id="3" creationId="{4FF52F42-BA5C-4141-BE10-CF82F5EAF685}"/>
          </ac:spMkLst>
        </pc:spChg>
        <pc:spChg chg="add del mod">
          <ac:chgData name="thomas@dayback.com.br" userId="2cb9531560690c6f" providerId="LiveId" clId="{8B4CFC3E-FDF4-4B73-AB67-D1DFE6FC7328}" dt="2020-02-27T18:15:34.433" v="1229" actId="3680"/>
          <ac:spMkLst>
            <pc:docMk/>
            <pc:sldMk cId="448140041" sldId="259"/>
            <ac:spMk id="5" creationId="{44D1125B-76DB-4FBC-81DD-A4DCC6C79939}"/>
          </ac:spMkLst>
        </pc:spChg>
        <pc:graphicFrameChg chg="add del mod ord modGraphic">
          <ac:chgData name="thomas@dayback.com.br" userId="2cb9531560690c6f" providerId="LiveId" clId="{8B4CFC3E-FDF4-4B73-AB67-D1DFE6FC7328}" dt="2020-02-27T18:15:14.836" v="1228" actId="478"/>
          <ac:graphicFrameMkLst>
            <pc:docMk/>
            <pc:sldMk cId="448140041" sldId="259"/>
            <ac:graphicFrameMk id="4" creationId="{7B5AE704-CFFD-4803-902A-4F3B323E956E}"/>
          </ac:graphicFrameMkLst>
        </pc:graphicFrameChg>
        <pc:graphicFrameChg chg="add mod ord modGraphic">
          <ac:chgData name="thomas@dayback.com.br" userId="2cb9531560690c6f" providerId="LiveId" clId="{8B4CFC3E-FDF4-4B73-AB67-D1DFE6FC7328}" dt="2020-02-27T19:12:58.574" v="2076" actId="5793"/>
          <ac:graphicFrameMkLst>
            <pc:docMk/>
            <pc:sldMk cId="448140041" sldId="259"/>
            <ac:graphicFrameMk id="6" creationId="{B8DB8FD5-DD0B-4A81-B05A-7B2351A7640D}"/>
          </ac:graphicFrameMkLst>
        </pc:graphicFrameChg>
      </pc:sldChg>
      <pc:sldChg chg="modSp add mod">
        <pc:chgData name="thomas@dayback.com.br" userId="2cb9531560690c6f" providerId="LiveId" clId="{8B4CFC3E-FDF4-4B73-AB67-D1DFE6FC7328}" dt="2020-02-27T19:50:23.675" v="2962" actId="20577"/>
        <pc:sldMkLst>
          <pc:docMk/>
          <pc:sldMk cId="2816627576" sldId="260"/>
        </pc:sldMkLst>
        <pc:spChg chg="mod">
          <ac:chgData name="thomas@dayback.com.br" userId="2cb9531560690c6f" providerId="LiveId" clId="{8B4CFC3E-FDF4-4B73-AB67-D1DFE6FC7328}" dt="2020-02-27T19:50:23.675" v="2962" actId="20577"/>
          <ac:spMkLst>
            <pc:docMk/>
            <pc:sldMk cId="2816627576" sldId="260"/>
            <ac:spMk id="2" creationId="{C6FC85FC-F467-4A6F-9B8E-FF1C1D069029}"/>
          </ac:spMkLst>
        </pc:spChg>
        <pc:spChg chg="mod">
          <ac:chgData name="thomas@dayback.com.br" userId="2cb9531560690c6f" providerId="LiveId" clId="{8B4CFC3E-FDF4-4B73-AB67-D1DFE6FC7328}" dt="2020-02-27T19:45:55.728" v="2948" actId="20577"/>
          <ac:spMkLst>
            <pc:docMk/>
            <pc:sldMk cId="2816627576" sldId="260"/>
            <ac:spMk id="3" creationId="{CCAFED4C-CE53-4DA9-B389-C675EF9AA1FF}"/>
          </ac:spMkLst>
        </pc:spChg>
      </pc:sldChg>
      <pc:sldChg chg="modSp add mod">
        <pc:chgData name="thomas@dayback.com.br" userId="2cb9531560690c6f" providerId="LiveId" clId="{8B4CFC3E-FDF4-4B73-AB67-D1DFE6FC7328}" dt="2020-02-27T21:02:59.115" v="4371" actId="20577"/>
        <pc:sldMkLst>
          <pc:docMk/>
          <pc:sldMk cId="1499033092" sldId="261"/>
        </pc:sldMkLst>
        <pc:spChg chg="mod">
          <ac:chgData name="thomas@dayback.com.br" userId="2cb9531560690c6f" providerId="LiveId" clId="{8B4CFC3E-FDF4-4B73-AB67-D1DFE6FC7328}" dt="2020-02-27T20:31:08.790" v="4102" actId="20577"/>
          <ac:spMkLst>
            <pc:docMk/>
            <pc:sldMk cId="1499033092" sldId="261"/>
            <ac:spMk id="2" creationId="{30CF71AD-72D0-4D28-ABB3-DE57152D7CB3}"/>
          </ac:spMkLst>
        </pc:spChg>
        <pc:spChg chg="mod">
          <ac:chgData name="thomas@dayback.com.br" userId="2cb9531560690c6f" providerId="LiveId" clId="{8B4CFC3E-FDF4-4B73-AB67-D1DFE6FC7328}" dt="2020-02-27T21:02:59.115" v="4371" actId="20577"/>
          <ac:spMkLst>
            <pc:docMk/>
            <pc:sldMk cId="1499033092" sldId="261"/>
            <ac:spMk id="3" creationId="{CBDCB4FE-D591-4D9C-A87B-3FC2A72B8F60}"/>
          </ac:spMkLst>
        </pc:spChg>
      </pc:sldChg>
      <pc:sldChg chg="delSp modSp add mod ord">
        <pc:chgData name="thomas@dayback.com.br" userId="2cb9531560690c6f" providerId="LiveId" clId="{8B4CFC3E-FDF4-4B73-AB67-D1DFE6FC7328}" dt="2020-02-27T21:41:13.849" v="4449" actId="1076"/>
        <pc:sldMkLst>
          <pc:docMk/>
          <pc:sldMk cId="577020002" sldId="262"/>
        </pc:sldMkLst>
        <pc:spChg chg="mod">
          <ac:chgData name="thomas@dayback.com.br" userId="2cb9531560690c6f" providerId="LiveId" clId="{8B4CFC3E-FDF4-4B73-AB67-D1DFE6FC7328}" dt="2020-02-27T21:41:13.849" v="4449" actId="1076"/>
          <ac:spMkLst>
            <pc:docMk/>
            <pc:sldMk cId="577020002" sldId="262"/>
            <ac:spMk id="2" creationId="{F1030DE7-4C9B-4949-AD67-C531078FC84A}"/>
          </ac:spMkLst>
        </pc:spChg>
        <pc:spChg chg="del">
          <ac:chgData name="thomas@dayback.com.br" userId="2cb9531560690c6f" providerId="LiveId" clId="{8B4CFC3E-FDF4-4B73-AB67-D1DFE6FC7328}" dt="2020-02-27T21:41:08.147" v="4448" actId="478"/>
          <ac:spMkLst>
            <pc:docMk/>
            <pc:sldMk cId="577020002" sldId="262"/>
            <ac:spMk id="3" creationId="{C072E91F-76CD-4330-A8AF-84B23C0BEA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mi.das.ufsc.br/ia" TargetMode="External"/><Relationship Id="rId2" Type="http://schemas.openxmlformats.org/officeDocument/2006/relationships/hyperlink" Target="http://courser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obotics.hobbizine.com/arduinoann.html" TargetMode="External"/><Relationship Id="rId4" Type="http://schemas.openxmlformats.org/officeDocument/2006/relationships/hyperlink" Target="https://www.youtube.com/watch?v=lFIIpCbb6Do&amp;list=PLxI8Can9yAHfY4b6dAzpH5_Z-gz4wM-J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86B48-167F-4EEB-8AAC-3DA066CC3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221B5-C367-42F1-968A-93143EBA3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PROF. Thomás </a:t>
            </a:r>
            <a:r>
              <a:rPr lang="pt-BR" dirty="0" err="1"/>
              <a:t>colvara</a:t>
            </a:r>
            <a:r>
              <a:rPr lang="pt-BR" dirty="0"/>
              <a:t> Teixeira, </a:t>
            </a:r>
            <a:r>
              <a:rPr lang="pt-BR" dirty="0" err="1"/>
              <a:t>mSC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8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DB5B-F259-4B0B-9F1D-C70727ED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, world!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D6ED-4A6A-4064-B4ED-8CF4E013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Quem?</a:t>
            </a:r>
          </a:p>
          <a:p>
            <a:r>
              <a:rPr lang="pt-BR" dirty="0"/>
              <a:t>O que?</a:t>
            </a:r>
          </a:p>
          <a:p>
            <a:r>
              <a:rPr lang="pt-BR" dirty="0"/>
              <a:t>Quando?</a:t>
            </a:r>
          </a:p>
          <a:p>
            <a:r>
              <a:rPr lang="pt-BR" dirty="0"/>
              <a:t>Como?</a:t>
            </a:r>
          </a:p>
          <a:p>
            <a:r>
              <a:rPr lang="pt-BR" dirty="0"/>
              <a:t>Onde?</a:t>
            </a:r>
          </a:p>
          <a:p>
            <a:r>
              <a:rPr lang="pt-BR" dirty="0"/>
              <a:t>Por que?</a:t>
            </a:r>
          </a:p>
        </p:txBody>
      </p:sp>
    </p:spTree>
    <p:extLst>
      <p:ext uri="{BB962C8B-B14F-4D97-AF65-F5344CB8AC3E}">
        <p14:creationId xmlns:p14="http://schemas.microsoft.com/office/powerpoint/2010/main" val="4251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8CCB9-E0A8-4504-B32C-6914BF95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10533"/>
            <a:ext cx="9905998" cy="1478570"/>
          </a:xfrm>
        </p:spPr>
        <p:txBody>
          <a:bodyPr/>
          <a:lstStyle/>
          <a:p>
            <a:r>
              <a:rPr lang="pt-BR" dirty="0"/>
              <a:t>Quem?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D145E-E158-4C40-8B26-F31353A0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9205"/>
            <a:ext cx="9905999" cy="5104660"/>
          </a:xfrm>
        </p:spPr>
        <p:txBody>
          <a:bodyPr>
            <a:normAutofit/>
          </a:bodyPr>
          <a:lstStyle/>
          <a:p>
            <a:r>
              <a:rPr lang="pt-BR" dirty="0"/>
              <a:t>Thomás </a:t>
            </a:r>
            <a:r>
              <a:rPr lang="pt-BR" dirty="0" err="1"/>
              <a:t>Colvara</a:t>
            </a:r>
            <a:r>
              <a:rPr lang="pt-BR" dirty="0"/>
              <a:t> Teixeira</a:t>
            </a:r>
          </a:p>
          <a:p>
            <a:pPr lvl="1"/>
            <a:r>
              <a:rPr lang="pt-BR" dirty="0"/>
              <a:t>Técnico em Eletrônica (1996)</a:t>
            </a:r>
          </a:p>
          <a:p>
            <a:pPr lvl="1"/>
            <a:r>
              <a:rPr lang="pt-BR" dirty="0"/>
              <a:t>Técnico em Informática Industrial (2000)</a:t>
            </a:r>
          </a:p>
          <a:p>
            <a:pPr lvl="1"/>
            <a:r>
              <a:rPr lang="pt-BR" dirty="0"/>
              <a:t>Graduação em Sistemas Eletrônicos (2008)</a:t>
            </a:r>
          </a:p>
          <a:p>
            <a:pPr lvl="2"/>
            <a:r>
              <a:rPr lang="pt-BR" dirty="0"/>
              <a:t>Sistema Wi-</a:t>
            </a:r>
            <a:r>
              <a:rPr lang="pt-BR" dirty="0" err="1"/>
              <a:t>House</a:t>
            </a:r>
            <a:r>
              <a:rPr lang="pt-BR" dirty="0"/>
              <a:t>: Módulo de Acesso Remoto Wireless à dispositivos por sinais DTMF através de rede telefônica (Trabalho de Conclusão de Curso). Artigo disponível em http://docplayer.com.br/4070862-Modulo-de-controle-dtmf-tcg-pi02-um-controle-de-dispositivos-via-linha-telefonica.html</a:t>
            </a:r>
          </a:p>
          <a:p>
            <a:pPr lvl="1"/>
            <a:r>
              <a:rPr lang="pt-BR" dirty="0"/>
              <a:t>Mestrado em Mecatrônica (2013)</a:t>
            </a:r>
          </a:p>
          <a:p>
            <a:pPr lvl="2"/>
            <a:r>
              <a:rPr lang="pt-BR" dirty="0"/>
              <a:t>Proposta de uma Sistematização de Atividades de Projeto para Automação Residencial (Dissertação de Mestrado). Cópia disponível em https://docplayer.com.br/76701923-Proposta-de-uma-sistematizacao-de-atividades-de-projeto-para-automacao-residencial.html</a:t>
            </a:r>
          </a:p>
          <a:p>
            <a:pPr lvl="2"/>
            <a:r>
              <a:rPr lang="pt-BR" dirty="0"/>
              <a:t>Integrador de Sistemas de Automação Residencial (</a:t>
            </a:r>
            <a:r>
              <a:rPr lang="pt-BR" dirty="0" err="1"/>
              <a:t>Domótica</a:t>
            </a:r>
            <a:r>
              <a:rPr lang="pt-BR" dirty="0"/>
              <a:t>) – AURESIDE – Turma 67 (2013)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7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3BB67-736E-4941-8E5A-90654FB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7606"/>
            <a:ext cx="9905998" cy="1478570"/>
          </a:xfrm>
        </p:spPr>
        <p:txBody>
          <a:bodyPr/>
          <a:lstStyle/>
          <a:p>
            <a:r>
              <a:rPr lang="pt-BR" dirty="0"/>
              <a:t>O que? Quando?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8DB8FD5-DD0B-4A81-B05A-7B2351A76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997655"/>
              </p:ext>
            </p:extLst>
          </p:nvPr>
        </p:nvGraphicFramePr>
        <p:xfrm>
          <a:off x="1327844" y="1756176"/>
          <a:ext cx="9906000" cy="484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09989360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605236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07055192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8953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05/02 – Prof.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11/03 – Resolução de Problemas por Busca (Parte 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15/04 - Problemas de Satisfação de Restrições – </a:t>
                      </a:r>
                      <a:r>
                        <a:rPr lang="pt-BR" dirty="0" err="1"/>
                        <a:t>CSPs</a:t>
                      </a:r>
                      <a:r>
                        <a:rPr lang="pt-BR" dirty="0"/>
                        <a:t> (Parte 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20/05 - Aprendizagem de Máquina (Parte 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2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12/02 – Prof.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18/03 - Resolução de Problemas por Busca (Parte 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22/04 – Planejamento (Parte 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27/05 – Avaliação NP2 + Entrega de Trabalhos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19/02 - Prof.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25/03 - Resolução de Problemas por Busca (Parte 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29/04 – Representação do Conhecimento (Parte 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03/06 – Revisão de Conteúdos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26/02 – Recesso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01/04 – Avaliação NP1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06/05 - Representação do Conhecimento (Parte 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10/06 – Provas Substitutivas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2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04/03 – Apresentação da Disciplina + Conceitos e Fundamentos da IA (Parte 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08/04 – Problemas de Satisfação de Restrições – </a:t>
                      </a:r>
                      <a:r>
                        <a:rPr lang="pt-BR" dirty="0" err="1"/>
                        <a:t>CSPs</a:t>
                      </a:r>
                      <a:r>
                        <a:rPr lang="pt-BR" dirty="0"/>
                        <a:t> (Parte 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13/05 – Aprendizagem de Máquina (Parte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17/06 - Exames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85FC-F467-4A6F-9B8E-FF1C1D06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onde? como?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FED4C-CE53-4DA9-B389-C675EF9A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7577"/>
            <a:ext cx="9905999" cy="4145872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Aulas expositivas e dialogadas</a:t>
            </a:r>
          </a:p>
          <a:p>
            <a:r>
              <a:rPr lang="pt-BR" dirty="0"/>
              <a:t>Exercícios em sala e laboratório</a:t>
            </a:r>
          </a:p>
          <a:p>
            <a:r>
              <a:rPr lang="pt-BR" dirty="0"/>
              <a:t>Bibliografias sugeridas</a:t>
            </a:r>
          </a:p>
          <a:p>
            <a:pPr lvl="1"/>
            <a:r>
              <a:rPr lang="pt-BR" dirty="0"/>
              <a:t>RUSSEL &amp; NORVIG. Artificial </a:t>
            </a:r>
            <a:r>
              <a:rPr lang="pt-BR" dirty="0" err="1"/>
              <a:t>Intelligence</a:t>
            </a:r>
            <a:r>
              <a:rPr lang="pt-BR" dirty="0"/>
              <a:t>: A </a:t>
            </a:r>
            <a:r>
              <a:rPr lang="pt-BR" dirty="0" err="1"/>
              <a:t>Modern</a:t>
            </a:r>
            <a:r>
              <a:rPr lang="pt-BR" dirty="0"/>
              <a:t> Approach. GEN LTC, 3ª Edição 2013.</a:t>
            </a:r>
          </a:p>
          <a:p>
            <a:pPr lvl="1"/>
            <a:r>
              <a:rPr lang="pt-BR" dirty="0"/>
              <a:t>TOM MITCHELL. </a:t>
            </a:r>
            <a:r>
              <a:rPr lang="pt-BR" dirty="0" err="1"/>
              <a:t>Machine</a:t>
            </a:r>
            <a:r>
              <a:rPr lang="pt-BR" dirty="0"/>
              <a:t> Learning. McGraw-Hill, 1ª Edição 1997.</a:t>
            </a:r>
          </a:p>
          <a:p>
            <a:r>
              <a:rPr lang="pt-BR" dirty="0"/>
              <a:t>Materiais de Apoio</a:t>
            </a:r>
          </a:p>
          <a:p>
            <a:pPr lvl="1"/>
            <a:r>
              <a:rPr lang="pt-BR" dirty="0"/>
              <a:t>ANDREW </a:t>
            </a:r>
            <a:r>
              <a:rPr lang="pt-BR" dirty="0" err="1"/>
              <a:t>Ng</a:t>
            </a:r>
            <a:r>
              <a:rPr lang="pt-BR" dirty="0"/>
              <a:t>, Stanford </a:t>
            </a:r>
            <a:r>
              <a:rPr lang="pt-BR" dirty="0" err="1"/>
              <a:t>University</a:t>
            </a:r>
            <a:r>
              <a:rPr lang="pt-BR" dirty="0"/>
              <a:t>. </a:t>
            </a:r>
            <a:r>
              <a:rPr lang="pt-BR" dirty="0" err="1"/>
              <a:t>Machine</a:t>
            </a:r>
            <a:r>
              <a:rPr lang="pt-BR" dirty="0"/>
              <a:t> Learning. Curso online disponibilizado em </a:t>
            </a:r>
            <a:r>
              <a:rPr lang="pt-BR" dirty="0">
                <a:hlinkClick r:id="rId2"/>
              </a:rPr>
              <a:t>http://coursera.org</a:t>
            </a:r>
            <a:r>
              <a:rPr lang="pt-BR" dirty="0"/>
              <a:t>. Acesso 27/02/2020.</a:t>
            </a:r>
          </a:p>
          <a:p>
            <a:pPr lvl="1"/>
            <a:r>
              <a:rPr lang="pt-BR" dirty="0"/>
              <a:t>HUBNER, </a:t>
            </a:r>
            <a:r>
              <a:rPr lang="pt-BR" dirty="0" err="1"/>
              <a:t>Jomi</a:t>
            </a:r>
            <a:r>
              <a:rPr lang="pt-BR" dirty="0"/>
              <a:t> F. Notas de Aula. Disponível em </a:t>
            </a:r>
            <a:r>
              <a:rPr lang="pt-BR" dirty="0">
                <a:hlinkClick r:id="rId3"/>
              </a:rPr>
              <a:t>http://jomi.das.ufsc.br/ia</a:t>
            </a:r>
            <a:r>
              <a:rPr lang="pt-BR" dirty="0"/>
              <a:t>. Acesso em 27/02/2020.</a:t>
            </a:r>
          </a:p>
          <a:p>
            <a:pPr lvl="1"/>
            <a:r>
              <a:rPr lang="pt-BR" dirty="0"/>
              <a:t>WASSERMANN, Renata. Videoaulas da Disciplina de Inteligência Artificial UNIVESP. Disponíveis em </a:t>
            </a:r>
            <a:r>
              <a:rPr lang="pt-BR" dirty="0">
                <a:hlinkClick r:id="rId4"/>
              </a:rPr>
              <a:t>https://www.youtube.com/</a:t>
            </a:r>
            <a:r>
              <a:rPr lang="pt-BR" dirty="0" err="1">
                <a:hlinkClick r:id="rId4"/>
              </a:rPr>
              <a:t>watch?v</a:t>
            </a:r>
            <a:r>
              <a:rPr lang="pt-BR" dirty="0">
                <a:hlinkClick r:id="rId4"/>
              </a:rPr>
              <a:t>=lFIIpCbb6Do&amp;list=PLxI8Can9yAHfY4b6dAzpH5_Z-gz4wM-Jq</a:t>
            </a:r>
            <a:r>
              <a:rPr lang="pt-BR" dirty="0"/>
              <a:t>. Acesso em 27/02/2020.</a:t>
            </a:r>
          </a:p>
          <a:p>
            <a:pPr lvl="1"/>
            <a:r>
              <a:rPr lang="pt-BR" dirty="0"/>
              <a:t>HEYMSFELD, Ralph. A Neural Network for Arduino. Disponível em </a:t>
            </a:r>
            <a:r>
              <a:rPr lang="pt-BR" dirty="0">
                <a:hlinkClick r:id="rId5"/>
              </a:rPr>
              <a:t>http://robotics.hobbizine.com/arduinoann.html</a:t>
            </a:r>
            <a:r>
              <a:rPr lang="pt-BR" dirty="0"/>
              <a:t>. Acesso em 27/02/2020.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62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30DE7-4C9B-4949-AD67-C531078F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96" y="2340786"/>
            <a:ext cx="9905998" cy="1478570"/>
          </a:xfrm>
        </p:spPr>
        <p:txBody>
          <a:bodyPr/>
          <a:lstStyle/>
          <a:p>
            <a:r>
              <a:rPr lang="pt-BR" dirty="0"/>
              <a:t>Por que estudar inteligência artificial?</a:t>
            </a:r>
          </a:p>
        </p:txBody>
      </p:sp>
    </p:spTree>
    <p:extLst>
      <p:ext uri="{BB962C8B-B14F-4D97-AF65-F5344CB8AC3E}">
        <p14:creationId xmlns:p14="http://schemas.microsoft.com/office/powerpoint/2010/main" val="5770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71AD-72D0-4D28-ABB3-DE57152D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CB4FE-D591-4D9C-A87B-3FC2A72B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Ao final da disciplina, você deverá ser capaz de:</a:t>
            </a:r>
          </a:p>
          <a:p>
            <a:pPr>
              <a:buFontTx/>
              <a:buChar char="-"/>
            </a:pPr>
            <a:r>
              <a:rPr lang="pt-BR" dirty="0"/>
              <a:t>Identificar problemas que possam ser resolvidos com técnicas de Inteligência Artificial;</a:t>
            </a:r>
          </a:p>
          <a:p>
            <a:pPr>
              <a:buFontTx/>
              <a:buChar char="-"/>
            </a:pPr>
            <a:r>
              <a:rPr lang="pt-BR" dirty="0"/>
              <a:t>Descrever os principais conceitos relacionados às técnicas de Inteligência Artificial estudadas;</a:t>
            </a:r>
          </a:p>
          <a:p>
            <a:pPr>
              <a:buFontTx/>
              <a:buChar char="-"/>
            </a:pPr>
            <a:r>
              <a:rPr lang="pt-BR" dirty="0"/>
              <a:t>Relacionar problemas às suas possíveis soluções;</a:t>
            </a:r>
          </a:p>
          <a:p>
            <a:pPr>
              <a:buFontTx/>
              <a:buChar char="-"/>
            </a:pPr>
            <a:r>
              <a:rPr lang="pt-BR" dirty="0"/>
              <a:t>Aplicar soluções adequadas, considerando aspectos de qualidade e custo.</a:t>
            </a:r>
          </a:p>
        </p:txBody>
      </p:sp>
    </p:spTree>
    <p:extLst>
      <p:ext uri="{BB962C8B-B14F-4D97-AF65-F5344CB8AC3E}">
        <p14:creationId xmlns:p14="http://schemas.microsoft.com/office/powerpoint/2010/main" val="1499033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{22D89B88-18FD-4F54-A835-F9917F16BF12}tf04033919</Template>
  <TotalTime>292</TotalTime>
  <Words>532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Inteligência artificial</vt:lpstr>
      <vt:lpstr>Hello, world!</vt:lpstr>
      <vt:lpstr>Quem?</vt:lpstr>
      <vt:lpstr>O que? Quando?</vt:lpstr>
      <vt:lpstr>onde? como?</vt:lpstr>
      <vt:lpstr>Por que estudar inteligência artificial?</vt:lpstr>
      <vt:lpstr>Objetivos de aprendizagem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thomas@dayback.com.br</dc:creator>
  <cp:lastModifiedBy>thomas@dayback.com.br</cp:lastModifiedBy>
  <cp:revision>11</cp:revision>
  <dcterms:created xsi:type="dcterms:W3CDTF">2020-02-27T12:23:39Z</dcterms:created>
  <dcterms:modified xsi:type="dcterms:W3CDTF">2020-03-03T13:53:49Z</dcterms:modified>
</cp:coreProperties>
</file>