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5" r:id="rId8"/>
    <p:sldId id="263" r:id="rId9"/>
    <p:sldId id="264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@dayback.com.br" userId="2cb9531560690c6f" providerId="LiveId" clId="{7D881CB8-5362-4E19-8D46-E98E860CEA2F}"/>
    <pc:docChg chg="custSel addSld modSld">
      <pc:chgData name="thomas@dayback.com.br" userId="2cb9531560690c6f" providerId="LiveId" clId="{7D881CB8-5362-4E19-8D46-E98E860CEA2F}" dt="2020-03-04T13:45:27.196" v="632" actId="20577"/>
      <pc:docMkLst>
        <pc:docMk/>
      </pc:docMkLst>
      <pc:sldChg chg="modSp mod">
        <pc:chgData name="thomas@dayback.com.br" userId="2cb9531560690c6f" providerId="LiveId" clId="{7D881CB8-5362-4E19-8D46-E98E860CEA2F}" dt="2020-03-04T13:35:10.860" v="520" actId="20577"/>
        <pc:sldMkLst>
          <pc:docMk/>
          <pc:sldMk cId="448140041" sldId="259"/>
        </pc:sldMkLst>
        <pc:graphicFrameChg chg="mod modGraphic">
          <ac:chgData name="thomas@dayback.com.br" userId="2cb9531560690c6f" providerId="LiveId" clId="{7D881CB8-5362-4E19-8D46-E98E860CEA2F}" dt="2020-03-04T13:35:10.860" v="520" actId="20577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  <pc:sldChg chg="addSp modSp add mod">
        <pc:chgData name="thomas@dayback.com.br" userId="2cb9531560690c6f" providerId="LiveId" clId="{7D881CB8-5362-4E19-8D46-E98E860CEA2F}" dt="2020-03-04T13:43:01.139" v="569" actId="20577"/>
        <pc:sldMkLst>
          <pc:docMk/>
          <pc:sldMk cId="741141776" sldId="266"/>
        </pc:sldMkLst>
        <pc:spChg chg="mod">
          <ac:chgData name="thomas@dayback.com.br" userId="2cb9531560690c6f" providerId="LiveId" clId="{7D881CB8-5362-4E19-8D46-E98E860CEA2F}" dt="2020-03-04T13:43:01.139" v="569" actId="20577"/>
          <ac:spMkLst>
            <pc:docMk/>
            <pc:sldMk cId="741141776" sldId="266"/>
            <ac:spMk id="2" creationId="{66D9CF49-3BEF-46C3-8062-79D2B3226844}"/>
          </ac:spMkLst>
        </pc:spChg>
        <pc:picChg chg="add mod">
          <ac:chgData name="thomas@dayback.com.br" userId="2cb9531560690c6f" providerId="LiveId" clId="{7D881CB8-5362-4E19-8D46-E98E860CEA2F}" dt="2020-03-04T13:42:44.158" v="524" actId="1076"/>
          <ac:picMkLst>
            <pc:docMk/>
            <pc:sldMk cId="741141776" sldId="266"/>
            <ac:picMk id="4" creationId="{1DA8AC3C-67FD-4641-8180-844A1ABAB6EA}"/>
          </ac:picMkLst>
        </pc:picChg>
      </pc:sldChg>
      <pc:sldChg chg="addSp modSp add mod">
        <pc:chgData name="thomas@dayback.com.br" userId="2cb9531560690c6f" providerId="LiveId" clId="{7D881CB8-5362-4E19-8D46-E98E860CEA2F}" dt="2020-03-04T13:45:27.196" v="632" actId="20577"/>
        <pc:sldMkLst>
          <pc:docMk/>
          <pc:sldMk cId="100941725" sldId="267"/>
        </pc:sldMkLst>
        <pc:spChg chg="mod">
          <ac:chgData name="thomas@dayback.com.br" userId="2cb9531560690c6f" providerId="LiveId" clId="{7D881CB8-5362-4E19-8D46-E98E860CEA2F}" dt="2020-03-04T13:45:27.196" v="632" actId="20577"/>
          <ac:spMkLst>
            <pc:docMk/>
            <pc:sldMk cId="100941725" sldId="267"/>
            <ac:spMk id="2" creationId="{9E57C461-2608-443C-B925-A7CAC9D25DFD}"/>
          </ac:spMkLst>
        </pc:spChg>
        <pc:picChg chg="add mod">
          <ac:chgData name="thomas@dayback.com.br" userId="2cb9531560690c6f" providerId="LiveId" clId="{7D881CB8-5362-4E19-8D46-E98E860CEA2F}" dt="2020-03-04T13:45:07.136" v="578" actId="14100"/>
          <ac:picMkLst>
            <pc:docMk/>
            <pc:sldMk cId="100941725" sldId="267"/>
            <ac:picMk id="4" creationId="{D5D1E00F-D611-4BEE-B7C3-E5D5715BB847}"/>
          </ac:picMkLst>
        </pc:picChg>
        <pc:picChg chg="add mod">
          <ac:chgData name="thomas@dayback.com.br" userId="2cb9531560690c6f" providerId="LiveId" clId="{7D881CB8-5362-4E19-8D46-E98E860CEA2F}" dt="2020-03-04T13:45:12.282" v="579" actId="1076"/>
          <ac:picMkLst>
            <pc:docMk/>
            <pc:sldMk cId="100941725" sldId="267"/>
            <ac:picMk id="5" creationId="{4ACE52C6-81B8-472B-8CFD-17DEC5232F44}"/>
          </ac:picMkLst>
        </pc:picChg>
      </pc:sldChg>
    </pc:docChg>
  </pc:docChgLst>
  <pc:docChgLst>
    <pc:chgData name="thomas@dayback.com.br" userId="2cb9531560690c6f" providerId="LiveId" clId="{BD5136EF-D7A2-4FC1-8CE0-D3872CA36D26}"/>
    <pc:docChg chg="undo custSel modSld">
      <pc:chgData name="thomas@dayback.com.br" userId="2cb9531560690c6f" providerId="LiveId" clId="{BD5136EF-D7A2-4FC1-8CE0-D3872CA36D26}" dt="2020-03-04T17:00:15.337" v="21" actId="20577"/>
      <pc:docMkLst>
        <pc:docMk/>
      </pc:docMkLst>
      <pc:sldChg chg="modSp mod">
        <pc:chgData name="thomas@dayback.com.br" userId="2cb9531560690c6f" providerId="LiveId" clId="{BD5136EF-D7A2-4FC1-8CE0-D3872CA36D26}" dt="2020-03-04T17:00:15.337" v="21" actId="20577"/>
        <pc:sldMkLst>
          <pc:docMk/>
          <pc:sldMk cId="448140041" sldId="259"/>
        </pc:sldMkLst>
        <pc:graphicFrameChg chg="mod modGraphic">
          <ac:chgData name="thomas@dayback.com.br" userId="2cb9531560690c6f" providerId="LiveId" clId="{BD5136EF-D7A2-4FC1-8CE0-D3872CA36D26}" dt="2020-03-04T17:00:15.337" v="21" actId="20577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</pc:docChg>
  </pc:docChgLst>
  <pc:docChgLst>
    <pc:chgData name="thomas@dayback.com.br" userId="2cb9531560690c6f" providerId="LiveId" clId="{EB146D69-96CC-4F36-8685-CCFC9F459AFD}"/>
    <pc:docChg chg="custSel addSld modSld sldOrd">
      <pc:chgData name="thomas@dayback.com.br" userId="2cb9531560690c6f" providerId="LiveId" clId="{EB146D69-96CC-4F36-8685-CCFC9F459AFD}" dt="2020-03-02T13:48:29.664" v="21" actId="1076"/>
      <pc:docMkLst>
        <pc:docMk/>
      </pc:docMkLst>
      <pc:sldChg chg="ord">
        <pc:chgData name="thomas@dayback.com.br" userId="2cb9531560690c6f" providerId="LiveId" clId="{EB146D69-96CC-4F36-8685-CCFC9F459AFD}" dt="2020-03-02T13:27:24.254" v="1"/>
        <pc:sldMkLst>
          <pc:docMk/>
          <pc:sldMk cId="577020002" sldId="262"/>
        </pc:sldMkLst>
      </pc:sldChg>
      <pc:sldChg chg="addSp delSp modSp add mod">
        <pc:chgData name="thomas@dayback.com.br" userId="2cb9531560690c6f" providerId="LiveId" clId="{EB146D69-96CC-4F36-8685-CCFC9F459AFD}" dt="2020-03-02T13:48:29.664" v="21" actId="1076"/>
        <pc:sldMkLst>
          <pc:docMk/>
          <pc:sldMk cId="3926969233" sldId="263"/>
        </pc:sldMkLst>
        <pc:spChg chg="del">
          <ac:chgData name="thomas@dayback.com.br" userId="2cb9531560690c6f" providerId="LiveId" clId="{EB146D69-96CC-4F36-8685-CCFC9F459AFD}" dt="2020-03-02T13:41:43.381" v="4" actId="478"/>
          <ac:spMkLst>
            <pc:docMk/>
            <pc:sldMk cId="3926969233" sldId="263"/>
            <ac:spMk id="2" creationId="{703E7292-D50F-469A-893D-CB17058760AF}"/>
          </ac:spMkLst>
        </pc:spChg>
        <pc:spChg chg="del">
          <ac:chgData name="thomas@dayback.com.br" userId="2cb9531560690c6f" providerId="LiveId" clId="{EB146D69-96CC-4F36-8685-CCFC9F459AFD}" dt="2020-03-02T13:41:47.384" v="5" actId="478"/>
          <ac:spMkLst>
            <pc:docMk/>
            <pc:sldMk cId="3926969233" sldId="263"/>
            <ac:spMk id="3" creationId="{D94059F1-641E-442A-AC39-176E068728F9}"/>
          </ac:spMkLst>
        </pc:spChg>
        <pc:spChg chg="add del mod">
          <ac:chgData name="thomas@dayback.com.br" userId="2cb9531560690c6f" providerId="LiveId" clId="{EB146D69-96CC-4F36-8685-CCFC9F459AFD}" dt="2020-03-02T13:47:05.611" v="18"/>
          <ac:spMkLst>
            <pc:docMk/>
            <pc:sldMk cId="3926969233" sldId="263"/>
            <ac:spMk id="4" creationId="{99EF06FB-261C-46CA-8F8F-B8F117FEBF19}"/>
          </ac:spMkLst>
        </pc:spChg>
        <pc:spChg chg="add mod">
          <ac:chgData name="thomas@dayback.com.br" userId="2cb9531560690c6f" providerId="LiveId" clId="{EB146D69-96CC-4F36-8685-CCFC9F459AFD}" dt="2020-03-02T13:48:29.664" v="21" actId="1076"/>
          <ac:spMkLst>
            <pc:docMk/>
            <pc:sldMk cId="3926969233" sldId="263"/>
            <ac:spMk id="5" creationId="{4E22FF99-A0B1-4002-86EC-29386D5A6C43}"/>
          </ac:spMkLst>
        </pc:spChg>
        <pc:picChg chg="add mod">
          <ac:chgData name="thomas@dayback.com.br" userId="2cb9531560690c6f" providerId="LiveId" clId="{EB146D69-96CC-4F36-8685-CCFC9F459AFD}" dt="2020-03-02T13:41:56.935" v="8" actId="1076"/>
          <ac:picMkLst>
            <pc:docMk/>
            <pc:sldMk cId="3926969233" sldId="263"/>
            <ac:picMk id="1026" creationId="{735D0EA0-21BA-43E7-B6D9-6CEEE910195C}"/>
          </ac:picMkLst>
        </pc:picChg>
      </pc:sldChg>
      <pc:sldChg chg="addSp delSp modSp add mod">
        <pc:chgData name="thomas@dayback.com.br" userId="2cb9531560690c6f" providerId="LiveId" clId="{EB146D69-96CC-4F36-8685-CCFC9F459AFD}" dt="2020-03-02T13:47:07.746" v="19"/>
        <pc:sldMkLst>
          <pc:docMk/>
          <pc:sldMk cId="1186293289" sldId="264"/>
        </pc:sldMkLst>
        <pc:spChg chg="del">
          <ac:chgData name="thomas@dayback.com.br" userId="2cb9531560690c6f" providerId="LiveId" clId="{EB146D69-96CC-4F36-8685-CCFC9F459AFD}" dt="2020-03-02T13:46:30.686" v="11" actId="478"/>
          <ac:spMkLst>
            <pc:docMk/>
            <pc:sldMk cId="1186293289" sldId="264"/>
            <ac:spMk id="2" creationId="{A71B0CB1-431E-41B8-8832-2EA0EBA6A0F1}"/>
          </ac:spMkLst>
        </pc:spChg>
        <pc:spChg chg="del">
          <ac:chgData name="thomas@dayback.com.br" userId="2cb9531560690c6f" providerId="LiveId" clId="{EB146D69-96CC-4F36-8685-CCFC9F459AFD}" dt="2020-03-02T13:46:34.659" v="12" actId="478"/>
          <ac:spMkLst>
            <pc:docMk/>
            <pc:sldMk cId="1186293289" sldId="264"/>
            <ac:spMk id="3" creationId="{6E0C0B6A-8BE3-440C-B928-C6B47704D4B4}"/>
          </ac:spMkLst>
        </pc:spChg>
        <pc:spChg chg="add">
          <ac:chgData name="thomas@dayback.com.br" userId="2cb9531560690c6f" providerId="LiveId" clId="{EB146D69-96CC-4F36-8685-CCFC9F459AFD}" dt="2020-03-02T13:47:07.746" v="19"/>
          <ac:spMkLst>
            <pc:docMk/>
            <pc:sldMk cId="1186293289" sldId="264"/>
            <ac:spMk id="5" creationId="{78788EF5-5FD2-4EF6-8BB8-F3CEE05BE45F}"/>
          </ac:spMkLst>
        </pc:spChg>
        <pc:picChg chg="add mod">
          <ac:chgData name="thomas@dayback.com.br" userId="2cb9531560690c6f" providerId="LiveId" clId="{EB146D69-96CC-4F36-8685-CCFC9F459AFD}" dt="2020-03-02T13:46:41.009" v="15" actId="1076"/>
          <ac:picMkLst>
            <pc:docMk/>
            <pc:sldMk cId="1186293289" sldId="264"/>
            <ac:picMk id="2050" creationId="{85B261FD-BCD2-4E4E-8DF5-0142E7C00E0C}"/>
          </ac:picMkLst>
        </pc:picChg>
      </pc:sldChg>
    </pc:docChg>
  </pc:docChgLst>
  <pc:docChgLst>
    <pc:chgData name="thomas@dayback.com.br" userId="2cb9531560690c6f" providerId="LiveId" clId="{F906651B-5A61-4723-9CB1-10D14A5F9112}"/>
    <pc:docChg chg="custSel addSld modSld sldOrd">
      <pc:chgData name="thomas@dayback.com.br" userId="2cb9531560690c6f" providerId="LiveId" clId="{F906651B-5A61-4723-9CB1-10D14A5F9112}" dt="2020-03-04T17:35:08.360" v="106"/>
      <pc:docMkLst>
        <pc:docMk/>
      </pc:docMkLst>
      <pc:sldChg chg="modSp mod">
        <pc:chgData name="thomas@dayback.com.br" userId="2cb9531560690c6f" providerId="LiveId" clId="{F906651B-5A61-4723-9CB1-10D14A5F9112}" dt="2020-03-04T17:32:15.529" v="93" actId="20577"/>
        <pc:sldMkLst>
          <pc:docMk/>
          <pc:sldMk cId="448140041" sldId="259"/>
        </pc:sldMkLst>
        <pc:graphicFrameChg chg="modGraphic">
          <ac:chgData name="thomas@dayback.com.br" userId="2cb9531560690c6f" providerId="LiveId" clId="{F906651B-5A61-4723-9CB1-10D14A5F9112}" dt="2020-03-04T17:32:15.529" v="93" actId="20577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  <pc:sldChg chg="addSp modSp add mod ord">
        <pc:chgData name="thomas@dayback.com.br" userId="2cb9531560690c6f" providerId="LiveId" clId="{F906651B-5A61-4723-9CB1-10D14A5F9112}" dt="2020-03-04T17:35:08.360" v="106"/>
        <pc:sldMkLst>
          <pc:docMk/>
          <pc:sldMk cId="3459591141" sldId="268"/>
        </pc:sldMkLst>
        <pc:picChg chg="add mod">
          <ac:chgData name="thomas@dayback.com.br" userId="2cb9531560690c6f" providerId="LiveId" clId="{F906651B-5A61-4723-9CB1-10D14A5F9112}" dt="2020-03-04T17:34:49.374" v="104" actId="1076"/>
          <ac:picMkLst>
            <pc:docMk/>
            <pc:sldMk cId="3459591141" sldId="268"/>
            <ac:picMk id="4" creationId="{19272F2D-73EB-4CAE-B242-B69F2998DC71}"/>
          </ac:picMkLst>
        </pc:picChg>
      </pc:sldChg>
    </pc:docChg>
  </pc:docChgLst>
  <pc:docChgLst>
    <pc:chgData name="thomas@dayback.com.br" userId="2cb9531560690c6f" providerId="LiveId" clId="{E0F3ADB7-A038-4440-92D5-3FAA68EAB48B}"/>
    <pc:docChg chg="undo custSel modSld">
      <pc:chgData name="thomas@dayback.com.br" userId="2cb9531560690c6f" providerId="LiveId" clId="{E0F3ADB7-A038-4440-92D5-3FAA68EAB48B}" dt="2020-03-02T13:25:18.060" v="1680" actId="20577"/>
      <pc:docMkLst>
        <pc:docMk/>
      </pc:docMkLst>
      <pc:sldChg chg="modSp mod">
        <pc:chgData name="thomas@dayback.com.br" userId="2cb9531560690c6f" providerId="LiveId" clId="{E0F3ADB7-A038-4440-92D5-3FAA68EAB48B}" dt="2020-03-02T12:03:48.632" v="53" actId="20577"/>
        <pc:sldMkLst>
          <pc:docMk/>
          <pc:sldMk cId="2112843379" sldId="256"/>
        </pc:sldMkLst>
        <pc:spChg chg="mod">
          <ac:chgData name="thomas@dayback.com.br" userId="2cb9531560690c6f" providerId="LiveId" clId="{E0F3ADB7-A038-4440-92D5-3FAA68EAB48B}" dt="2020-03-02T12:03:48.632" v="53" actId="20577"/>
          <ac:spMkLst>
            <pc:docMk/>
            <pc:sldMk cId="2112843379" sldId="256"/>
            <ac:spMk id="2" creationId="{F8B86B48-167F-4EEB-8AAC-3DA066CC3BB0}"/>
          </ac:spMkLst>
        </pc:spChg>
      </pc:sldChg>
      <pc:sldChg chg="modSp mod">
        <pc:chgData name="thomas@dayback.com.br" userId="2cb9531560690c6f" providerId="LiveId" clId="{E0F3ADB7-A038-4440-92D5-3FAA68EAB48B}" dt="2020-03-02T13:25:18.060" v="1680" actId="20577"/>
        <pc:sldMkLst>
          <pc:docMk/>
          <pc:sldMk cId="986768618" sldId="258"/>
        </pc:sldMkLst>
        <pc:spChg chg="mod">
          <ac:chgData name="thomas@dayback.com.br" userId="2cb9531560690c6f" providerId="LiveId" clId="{E0F3ADB7-A038-4440-92D5-3FAA68EAB48B}" dt="2020-03-02T13:25:18.060" v="1680" actId="20577"/>
          <ac:spMkLst>
            <pc:docMk/>
            <pc:sldMk cId="986768618" sldId="258"/>
            <ac:spMk id="3" creationId="{28FD145E-E158-4C40-8B26-F31353A0BB30}"/>
          </ac:spMkLst>
        </pc:spChg>
      </pc:sldChg>
      <pc:sldChg chg="modSp mod">
        <pc:chgData name="thomas@dayback.com.br" userId="2cb9531560690c6f" providerId="LiveId" clId="{E0F3ADB7-A038-4440-92D5-3FAA68EAB48B}" dt="2020-03-02T12:24:29.924" v="636" actId="20577"/>
        <pc:sldMkLst>
          <pc:docMk/>
          <pc:sldMk cId="448140041" sldId="259"/>
        </pc:sldMkLst>
        <pc:graphicFrameChg chg="modGraphic">
          <ac:chgData name="thomas@dayback.com.br" userId="2cb9531560690c6f" providerId="LiveId" clId="{E0F3ADB7-A038-4440-92D5-3FAA68EAB48B}" dt="2020-03-02T12:24:29.924" v="636" actId="20577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  <pc:sldChg chg="modSp mod">
        <pc:chgData name="thomas@dayback.com.br" userId="2cb9531560690c6f" providerId="LiveId" clId="{E0F3ADB7-A038-4440-92D5-3FAA68EAB48B}" dt="2020-03-02T13:20:31.065" v="1664" actId="20577"/>
        <pc:sldMkLst>
          <pc:docMk/>
          <pc:sldMk cId="2816627576" sldId="260"/>
        </pc:sldMkLst>
        <pc:spChg chg="mod">
          <ac:chgData name="thomas@dayback.com.br" userId="2cb9531560690c6f" providerId="LiveId" clId="{E0F3ADB7-A038-4440-92D5-3FAA68EAB48B}" dt="2020-03-02T13:20:31.065" v="1664" actId="20577"/>
          <ac:spMkLst>
            <pc:docMk/>
            <pc:sldMk cId="2816627576" sldId="260"/>
            <ac:spMk id="3" creationId="{CCAFED4C-CE53-4DA9-B389-C675EF9AA1FF}"/>
          </ac:spMkLst>
        </pc:spChg>
      </pc:sldChg>
      <pc:sldChg chg="modSp mod">
        <pc:chgData name="thomas@dayback.com.br" userId="2cb9531560690c6f" providerId="LiveId" clId="{E0F3ADB7-A038-4440-92D5-3FAA68EAB48B}" dt="2020-03-02T13:19:47.431" v="1621" actId="20577"/>
        <pc:sldMkLst>
          <pc:docMk/>
          <pc:sldMk cId="1499033092" sldId="261"/>
        </pc:sldMkLst>
        <pc:spChg chg="mod">
          <ac:chgData name="thomas@dayback.com.br" userId="2cb9531560690c6f" providerId="LiveId" clId="{E0F3ADB7-A038-4440-92D5-3FAA68EAB48B}" dt="2020-03-02T13:19:47.431" v="1621" actId="20577"/>
          <ac:spMkLst>
            <pc:docMk/>
            <pc:sldMk cId="1499033092" sldId="261"/>
            <ac:spMk id="3" creationId="{CBDCB4FE-D591-4D9C-A87B-3FC2A72B8F60}"/>
          </ac:spMkLst>
        </pc:spChg>
      </pc:sldChg>
      <pc:sldChg chg="modSp mod">
        <pc:chgData name="thomas@dayback.com.br" userId="2cb9531560690c6f" providerId="LiveId" clId="{E0F3ADB7-A038-4440-92D5-3FAA68EAB48B}" dt="2020-03-02T12:57:20.458" v="1195" actId="20577"/>
        <pc:sldMkLst>
          <pc:docMk/>
          <pc:sldMk cId="577020002" sldId="262"/>
        </pc:sldMkLst>
        <pc:spChg chg="mod">
          <ac:chgData name="thomas@dayback.com.br" userId="2cb9531560690c6f" providerId="LiveId" clId="{E0F3ADB7-A038-4440-92D5-3FAA68EAB48B}" dt="2020-03-02T12:57:20.458" v="1195" actId="20577"/>
          <ac:spMkLst>
            <pc:docMk/>
            <pc:sldMk cId="577020002" sldId="262"/>
            <ac:spMk id="2" creationId="{F1030DE7-4C9B-4949-AD67-C531078FC84A}"/>
          </ac:spMkLst>
        </pc:spChg>
      </pc:sldChg>
    </pc:docChg>
  </pc:docChgLst>
  <pc:docChgLst>
    <pc:chgData name="thomas@dayback.com.br" userId="2cb9531560690c6f" providerId="LiveId" clId="{4694A9BA-5470-4481-AF76-66992C1B9CD0}"/>
    <pc:docChg chg="custSel modSld">
      <pc:chgData name="thomas@dayback.com.br" userId="2cb9531560690c6f" providerId="LiveId" clId="{4694A9BA-5470-4481-AF76-66992C1B9CD0}" dt="2020-03-03T13:30:14.948" v="74" actId="20577"/>
      <pc:docMkLst>
        <pc:docMk/>
      </pc:docMkLst>
      <pc:sldChg chg="modSp mod">
        <pc:chgData name="thomas@dayback.com.br" userId="2cb9531560690c6f" providerId="LiveId" clId="{4694A9BA-5470-4481-AF76-66992C1B9CD0}" dt="2020-03-03T13:17:26.902" v="20" actId="20577"/>
        <pc:sldMkLst>
          <pc:docMk/>
          <pc:sldMk cId="986768618" sldId="258"/>
        </pc:sldMkLst>
        <pc:spChg chg="mod">
          <ac:chgData name="thomas@dayback.com.br" userId="2cb9531560690c6f" providerId="LiveId" clId="{4694A9BA-5470-4481-AF76-66992C1B9CD0}" dt="2020-03-03T13:17:26.902" v="20" actId="20577"/>
          <ac:spMkLst>
            <pc:docMk/>
            <pc:sldMk cId="986768618" sldId="258"/>
            <ac:spMk id="3" creationId="{28FD145E-E158-4C40-8B26-F31353A0BB30}"/>
          </ac:spMkLst>
        </pc:spChg>
      </pc:sldChg>
      <pc:sldChg chg="modSp mod">
        <pc:chgData name="thomas@dayback.com.br" userId="2cb9531560690c6f" providerId="LiveId" clId="{4694A9BA-5470-4481-AF76-66992C1B9CD0}" dt="2020-03-03T13:28:35.862" v="45" actId="20577"/>
        <pc:sldMkLst>
          <pc:docMk/>
          <pc:sldMk cId="2816627576" sldId="260"/>
        </pc:sldMkLst>
        <pc:spChg chg="mod">
          <ac:chgData name="thomas@dayback.com.br" userId="2cb9531560690c6f" providerId="LiveId" clId="{4694A9BA-5470-4481-AF76-66992C1B9CD0}" dt="2020-03-03T13:28:35.862" v="45" actId="20577"/>
          <ac:spMkLst>
            <pc:docMk/>
            <pc:sldMk cId="2816627576" sldId="260"/>
            <ac:spMk id="3" creationId="{CCAFED4C-CE53-4DA9-B389-C675EF9AA1FF}"/>
          </ac:spMkLst>
        </pc:spChg>
      </pc:sldChg>
      <pc:sldChg chg="modSp mod">
        <pc:chgData name="thomas@dayback.com.br" userId="2cb9531560690c6f" providerId="LiveId" clId="{4694A9BA-5470-4481-AF76-66992C1B9CD0}" dt="2020-03-03T13:30:14.948" v="74" actId="20577"/>
        <pc:sldMkLst>
          <pc:docMk/>
          <pc:sldMk cId="1499033092" sldId="261"/>
        </pc:sldMkLst>
        <pc:spChg chg="mod">
          <ac:chgData name="thomas@dayback.com.br" userId="2cb9531560690c6f" providerId="LiveId" clId="{4694A9BA-5470-4481-AF76-66992C1B9CD0}" dt="2020-03-03T13:30:14.948" v="74" actId="20577"/>
          <ac:spMkLst>
            <pc:docMk/>
            <pc:sldMk cId="1499033092" sldId="261"/>
            <ac:spMk id="3" creationId="{CBDCB4FE-D591-4D9C-A87B-3FC2A72B8F60}"/>
          </ac:spMkLst>
        </pc:spChg>
      </pc:sldChg>
    </pc:docChg>
  </pc:docChgLst>
  <pc:docChgLst>
    <pc:chgData name="thomas@dayback.com.br" userId="2cb9531560690c6f" providerId="LiveId" clId="{E643BE29-EF58-4377-8E78-81B3CA4A14A7}"/>
    <pc:docChg chg="undo custSel addSld modSld">
      <pc:chgData name="thomas@dayback.com.br" userId="2cb9531560690c6f" providerId="LiveId" clId="{E643BE29-EF58-4377-8E78-81B3CA4A14A7}" dt="2020-03-02T14:03:53.402" v="34" actId="14100"/>
      <pc:docMkLst>
        <pc:docMk/>
      </pc:docMkLst>
      <pc:sldChg chg="addSp delSp">
        <pc:chgData name="thomas@dayback.com.br" userId="2cb9531560690c6f" providerId="LiveId" clId="{E643BE29-EF58-4377-8E78-81B3CA4A14A7}" dt="2020-03-02T13:55:48.691" v="1"/>
        <pc:sldMkLst>
          <pc:docMk/>
          <pc:sldMk cId="577020002" sldId="262"/>
        </pc:sldMkLst>
        <pc:picChg chg="add del">
          <ac:chgData name="thomas@dayback.com.br" userId="2cb9531560690c6f" providerId="LiveId" clId="{E643BE29-EF58-4377-8E78-81B3CA4A14A7}" dt="2020-03-02T13:55:48.691" v="1"/>
          <ac:picMkLst>
            <pc:docMk/>
            <pc:sldMk cId="577020002" sldId="262"/>
            <ac:picMk id="1026" creationId="{F5FCCC55-89ED-4339-BBF0-6646DD5DF4C1}"/>
          </ac:picMkLst>
        </pc:picChg>
      </pc:sldChg>
      <pc:sldChg chg="addSp delSp modSp add mod">
        <pc:chgData name="thomas@dayback.com.br" userId="2cb9531560690c6f" providerId="LiveId" clId="{E643BE29-EF58-4377-8E78-81B3CA4A14A7}" dt="2020-03-02T14:03:53.402" v="34" actId="14100"/>
        <pc:sldMkLst>
          <pc:docMk/>
          <pc:sldMk cId="2434614008" sldId="265"/>
        </pc:sldMkLst>
        <pc:spChg chg="del">
          <ac:chgData name="thomas@dayback.com.br" userId="2cb9531560690c6f" providerId="LiveId" clId="{E643BE29-EF58-4377-8E78-81B3CA4A14A7}" dt="2020-03-02T13:56:04.078" v="4" actId="478"/>
          <ac:spMkLst>
            <pc:docMk/>
            <pc:sldMk cId="2434614008" sldId="265"/>
            <ac:spMk id="2" creationId="{2AB0C397-5547-40C2-A640-65B029483385}"/>
          </ac:spMkLst>
        </pc:spChg>
        <pc:spChg chg="del">
          <ac:chgData name="thomas@dayback.com.br" userId="2cb9531560690c6f" providerId="LiveId" clId="{E643BE29-EF58-4377-8E78-81B3CA4A14A7}" dt="2020-03-02T13:56:05.913" v="5" actId="478"/>
          <ac:spMkLst>
            <pc:docMk/>
            <pc:sldMk cId="2434614008" sldId="265"/>
            <ac:spMk id="3" creationId="{966778AF-A6E5-4735-BD09-8C3F1293BE06}"/>
          </ac:spMkLst>
        </pc:spChg>
        <pc:spChg chg="add mod">
          <ac:chgData name="thomas@dayback.com.br" userId="2cb9531560690c6f" providerId="LiveId" clId="{E643BE29-EF58-4377-8E78-81B3CA4A14A7}" dt="2020-03-02T13:57:48.461" v="12" actId="1076"/>
          <ac:spMkLst>
            <pc:docMk/>
            <pc:sldMk cId="2434614008" sldId="265"/>
            <ac:spMk id="4" creationId="{3EF4B314-F098-4F9A-9B9C-3CBED548172D}"/>
          </ac:spMkLst>
        </pc:spChg>
        <pc:picChg chg="add mod">
          <ac:chgData name="thomas@dayback.com.br" userId="2cb9531560690c6f" providerId="LiveId" clId="{E643BE29-EF58-4377-8E78-81B3CA4A14A7}" dt="2020-03-02T13:58:39.541" v="18" actId="1076"/>
          <ac:picMkLst>
            <pc:docMk/>
            <pc:sldMk cId="2434614008" sldId="265"/>
            <ac:picMk id="5" creationId="{C3CDC394-3880-48C3-9737-967E9818D9BA}"/>
          </ac:picMkLst>
        </pc:picChg>
        <pc:picChg chg="add del mod">
          <ac:chgData name="thomas@dayback.com.br" userId="2cb9531560690c6f" providerId="LiveId" clId="{E643BE29-EF58-4377-8E78-81B3CA4A14A7}" dt="2020-03-02T14:03:45.735" v="32" actId="478"/>
          <ac:picMkLst>
            <pc:docMk/>
            <pc:sldMk cId="2434614008" sldId="265"/>
            <ac:picMk id="6" creationId="{80E2D490-92E0-476C-97E2-FD6ADFD2969D}"/>
          </ac:picMkLst>
        </pc:picChg>
        <pc:picChg chg="add mod">
          <ac:chgData name="thomas@dayback.com.br" userId="2cb9531560690c6f" providerId="LiveId" clId="{E643BE29-EF58-4377-8E78-81B3CA4A14A7}" dt="2020-03-02T14:03:53.402" v="34" actId="14100"/>
          <ac:picMkLst>
            <pc:docMk/>
            <pc:sldMk cId="2434614008" sldId="265"/>
            <ac:picMk id="7" creationId="{32E097C4-7C01-4683-8D82-617A82088FF4}"/>
          </ac:picMkLst>
        </pc:picChg>
        <pc:picChg chg="add mod">
          <ac:chgData name="thomas@dayback.com.br" userId="2cb9531560690c6f" providerId="LiveId" clId="{E643BE29-EF58-4377-8E78-81B3CA4A14A7}" dt="2020-03-02T13:58:42.674" v="19" actId="1076"/>
          <ac:picMkLst>
            <pc:docMk/>
            <pc:sldMk cId="2434614008" sldId="265"/>
            <ac:picMk id="2050" creationId="{D065E63A-6BEA-41BB-BBC2-CBBB3944D3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efVmQ2wPl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86B48-167F-4EEB-8AAC-3DA066CC3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Paradigmas de linguagem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221B5-C367-42F1-968A-93143EBA3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PROF. Thomás </a:t>
            </a:r>
            <a:r>
              <a:rPr lang="pt-BR" dirty="0" err="1"/>
              <a:t>colvara</a:t>
            </a:r>
            <a:r>
              <a:rPr lang="pt-BR" dirty="0"/>
              <a:t> Teixeira, </a:t>
            </a:r>
            <a:r>
              <a:rPr lang="pt-BR" dirty="0" err="1"/>
              <a:t>mSC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84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9CF49-3BEF-46C3-8062-79D2B322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 na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DBEA6-B9AE-49D6-AC12-51531881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A8AC3C-67FD-4641-8180-844A1ABA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970" y="2198364"/>
            <a:ext cx="3306758" cy="36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7C461-2608-443C-B925-A7CAC9D2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Compiladores x máquinas virtuais (interpretadores)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05221-AA2E-464A-9F46-73781947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D1E00F-D611-4BEE-B7C3-E5D5715B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47" y="2360166"/>
            <a:ext cx="4894695" cy="25801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ACE52C6-81B8-472B-8CFD-17DEC5232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07" y="2360166"/>
            <a:ext cx="5525664" cy="256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85FC-F467-4A6F-9B8E-FF1C1D06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onde? como?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ED4C-CE53-4DA9-B389-C675EF9A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7577"/>
            <a:ext cx="9905999" cy="414587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Aulas expositivas e dialogadas</a:t>
            </a:r>
          </a:p>
          <a:p>
            <a:pPr lvl="1"/>
            <a:r>
              <a:rPr lang="pt-BR" dirty="0"/>
              <a:t>https://github.com/thomcolvara/Paradigmas-de-Linguagem/</a:t>
            </a:r>
          </a:p>
          <a:p>
            <a:r>
              <a:rPr lang="pt-BR" dirty="0"/>
              <a:t>Trabalhos em grupos</a:t>
            </a:r>
          </a:p>
          <a:p>
            <a:r>
              <a:rPr lang="pt-BR" dirty="0"/>
              <a:t>Bibliografia sugerida</a:t>
            </a:r>
          </a:p>
          <a:p>
            <a:pPr lvl="1"/>
            <a:r>
              <a:rPr lang="pt-BR" dirty="0"/>
              <a:t>TUCKER, Allen B; NOONAN, Robert. Linguagens de Programação: Princípios e Paradigmas. McGraw Hill, 2009. 2ª Ed.</a:t>
            </a:r>
          </a:p>
          <a:p>
            <a:r>
              <a:rPr lang="pt-BR" dirty="0"/>
              <a:t>Materiais de Apoio</a:t>
            </a:r>
          </a:p>
          <a:p>
            <a:pPr lvl="1"/>
            <a:r>
              <a:rPr lang="pt-BR" dirty="0"/>
              <a:t>Canal Código Fonte TV. Vídeo de explanação geral sobre Paradigmas disponível em </a:t>
            </a:r>
            <a:r>
              <a:rPr lang="pt-BR" dirty="0">
                <a:hlinkClick r:id="rId2"/>
              </a:rPr>
              <a:t>https://www.youtube.com/watch?v=EefVmQ2wPlM</a:t>
            </a:r>
            <a:r>
              <a:rPr lang="pt-BR" dirty="0"/>
              <a:t>. Acesso 02/03/2020.</a:t>
            </a:r>
          </a:p>
          <a:p>
            <a:pPr lvl="1"/>
            <a:r>
              <a:rPr lang="pt-BR" dirty="0"/>
              <a:t>Outros, sugeridos ao longo da disciplina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2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71AD-72D0-4D28-ABB3-DE57152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CB4FE-D591-4D9C-A87B-3FC2A72B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Ao final da disciplina, você deverá ser capaz de: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Descrever os principais paradigmas de linguagem de programação;</a:t>
            </a:r>
          </a:p>
          <a:p>
            <a:pPr>
              <a:buFontTx/>
              <a:buChar char="-"/>
            </a:pPr>
            <a:r>
              <a:rPr lang="pt-BR" dirty="0"/>
              <a:t>Relacionar as linguagens de programação mais comuns aos seus respectivos paradigmas;</a:t>
            </a:r>
          </a:p>
          <a:p>
            <a:pPr>
              <a:buFontTx/>
              <a:buChar char="-"/>
            </a:pPr>
            <a:r>
              <a:rPr lang="pt-BR" dirty="0"/>
              <a:t>Aplicar os conceitos relacionados aos paradigmas na escolha da(s) linguagem(</a:t>
            </a:r>
            <a:r>
              <a:rPr lang="pt-BR" dirty="0" err="1"/>
              <a:t>ns</a:t>
            </a:r>
            <a:r>
              <a:rPr lang="pt-BR" dirty="0"/>
              <a:t>) mais adequada(s) </a:t>
            </a:r>
            <a:r>
              <a:rPr lang="pt-BR"/>
              <a:t>aos seus projetos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0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DB5B-F259-4B0B-9F1D-C70727E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, world!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6ED-4A6A-4064-B4ED-8CF4E013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  <a:p>
            <a:r>
              <a:rPr lang="pt-BR" dirty="0"/>
              <a:t>O que?</a:t>
            </a:r>
          </a:p>
          <a:p>
            <a:r>
              <a:rPr lang="pt-BR" dirty="0"/>
              <a:t>Quando?</a:t>
            </a:r>
          </a:p>
          <a:p>
            <a:r>
              <a:rPr lang="pt-BR" dirty="0"/>
              <a:t>Como?</a:t>
            </a:r>
          </a:p>
          <a:p>
            <a:r>
              <a:rPr lang="pt-BR" dirty="0"/>
              <a:t>Onde?</a:t>
            </a:r>
          </a:p>
          <a:p>
            <a:r>
              <a:rPr lang="pt-BR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4251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CCB9-E0A8-4504-B32C-6914BF95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D145E-E158-4C40-8B26-F31353A0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pt-BR" dirty="0"/>
              <a:t>Thomás </a:t>
            </a:r>
            <a:r>
              <a:rPr lang="pt-BR" dirty="0" err="1"/>
              <a:t>Colvara</a:t>
            </a:r>
            <a:r>
              <a:rPr lang="pt-BR" dirty="0"/>
              <a:t> Teixeira</a:t>
            </a:r>
          </a:p>
          <a:p>
            <a:pPr lvl="1"/>
            <a:r>
              <a:rPr lang="pt-BR" dirty="0"/>
              <a:t>Técnico em Eletrônica (1996)</a:t>
            </a:r>
          </a:p>
          <a:p>
            <a:pPr lvl="2"/>
            <a:r>
              <a:rPr lang="pt-BR" dirty="0"/>
              <a:t>Linguagem de máquina, Spice, Assembly, Basic</a:t>
            </a:r>
          </a:p>
          <a:p>
            <a:pPr lvl="1"/>
            <a:r>
              <a:rPr lang="pt-BR" dirty="0"/>
              <a:t>Técnico em Informática Industrial (2000)</a:t>
            </a:r>
          </a:p>
          <a:p>
            <a:pPr lvl="2"/>
            <a:r>
              <a:rPr lang="pt-BR" dirty="0"/>
              <a:t>Pascal, Delphi, Diagrama </a:t>
            </a:r>
            <a:r>
              <a:rPr lang="pt-BR" dirty="0" err="1"/>
              <a:t>Ladder</a:t>
            </a:r>
            <a:r>
              <a:rPr lang="pt-BR" dirty="0"/>
              <a:t>(LD), Diagrama de Blocos(FBD), Texto Estruturado (ST)</a:t>
            </a:r>
          </a:p>
          <a:p>
            <a:pPr lvl="1"/>
            <a:r>
              <a:rPr lang="pt-BR" dirty="0"/>
              <a:t>Graduação em Sistemas Eletrônicos (2008)</a:t>
            </a:r>
          </a:p>
          <a:p>
            <a:pPr lvl="2"/>
            <a:r>
              <a:rPr lang="pt-BR" dirty="0"/>
              <a:t>C, C++, J2ME,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Matlab</a:t>
            </a:r>
            <a:r>
              <a:rPr lang="pt-BR" dirty="0"/>
              <a:t>, VHDL</a:t>
            </a:r>
          </a:p>
          <a:p>
            <a:pPr lvl="1"/>
            <a:r>
              <a:rPr lang="pt-BR" dirty="0"/>
              <a:t>Mestrado em Mecatrônica (2013)</a:t>
            </a:r>
          </a:p>
          <a:p>
            <a:pPr lvl="2"/>
            <a:r>
              <a:rPr lang="pt-BR" dirty="0" err="1"/>
              <a:t>Ladder</a:t>
            </a:r>
            <a:r>
              <a:rPr lang="pt-BR" dirty="0"/>
              <a:t>, C++, </a:t>
            </a:r>
            <a:r>
              <a:rPr lang="pt-BR" dirty="0" err="1"/>
              <a:t>Matlab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7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B8AF2-3D27-4A3C-A73C-606BC356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4E47A-1667-4C97-B11D-7F690D9E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272F2D-73EB-4CAE-B242-B69F2998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90" y="160557"/>
            <a:ext cx="5764943" cy="65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9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BB67-736E-4941-8E5A-90654FB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06"/>
            <a:ext cx="9905998" cy="1478570"/>
          </a:xfrm>
        </p:spPr>
        <p:txBody>
          <a:bodyPr/>
          <a:lstStyle/>
          <a:p>
            <a:r>
              <a:rPr lang="pt-BR" dirty="0"/>
              <a:t>O que? Quando?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8DB8FD5-DD0B-4A81-B05A-7B2351A76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74880"/>
              </p:ext>
            </p:extLst>
          </p:nvPr>
        </p:nvGraphicFramePr>
        <p:xfrm>
          <a:off x="1301211" y="1551990"/>
          <a:ext cx="9906000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09989360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605236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7055192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8953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05/02 – Introdução (Prof. </a:t>
                      </a:r>
                      <a:r>
                        <a:rPr lang="pt-BR"/>
                        <a:t>Sergio)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11/03 – Sintaxe / Nomes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2 a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15/04 – Programação Orientadas a Objetos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20/05 – Exercícios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2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12/02 – Processo de Desenvolvimento de Programas (Prof. Sergio)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18/03 – Tipos / Semântica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5 a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22/04 – Exercícios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27/05 – Avaliação NP2 + Entrega de Trabalhos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19/02 – Estilo e Qualidade de Programas (Prof. Sergio)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25/03 – Funções / Gerenciamento de Memória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9 a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29/04 – </a:t>
                      </a:r>
                      <a:r>
                        <a:rPr lang="pt-BR" dirty="0" err="1"/>
                        <a:t>Pogramação</a:t>
                      </a:r>
                      <a:r>
                        <a:rPr lang="pt-BR" dirty="0"/>
                        <a:t> Funcional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03/06 – Revisão de Conteúdos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26/02 –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01/04 – Avaliação NP1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06/05 – Programação Lógica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10/06 – Provas Substitutivas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2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04/03 – Apresentações / Planejamento da Disciplina / Visão Geral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08/04 – Programação Imperativa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13/05 – Programação Concorrente (</a:t>
                      </a:r>
                      <a:r>
                        <a:rPr lang="pt-BR" dirty="0" err="1"/>
                        <a:t>cap</a:t>
                      </a:r>
                      <a:r>
                        <a:rPr lang="pt-BR" dirty="0"/>
                        <a:t> 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17/06 – Exames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23/06 – Entrega das Avaliações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4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0DE7-4C9B-4949-AD67-C531078F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96" y="2340786"/>
            <a:ext cx="9905998" cy="1478570"/>
          </a:xfrm>
        </p:spPr>
        <p:txBody>
          <a:bodyPr/>
          <a:lstStyle/>
          <a:p>
            <a:r>
              <a:rPr lang="pt-BR" dirty="0"/>
              <a:t>Por que estudar PARADIGMAS DE LINGUAGEM?</a:t>
            </a:r>
          </a:p>
        </p:txBody>
      </p:sp>
    </p:spTree>
    <p:extLst>
      <p:ext uri="{BB962C8B-B14F-4D97-AF65-F5344CB8AC3E}">
        <p14:creationId xmlns:p14="http://schemas.microsoft.com/office/powerpoint/2010/main" val="57702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ula">
            <a:extLst>
              <a:ext uri="{FF2B5EF4-FFF2-40B4-BE49-F238E27FC236}">
                <a16:creationId xmlns:a16="http://schemas.microsoft.com/office/drawing/2014/main" id="{D065E63A-6BEA-41BB-BBC2-CBBB3944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9" y="885871"/>
            <a:ext cx="5554462" cy="41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EF4B314-F098-4F9A-9B9C-3CBED548172D}"/>
              </a:ext>
            </a:extLst>
          </p:cNvPr>
          <p:cNvSpPr/>
          <p:nvPr/>
        </p:nvSpPr>
        <p:spPr>
          <a:xfrm>
            <a:off x="4225396" y="6059010"/>
            <a:ext cx="409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https://slideplayer.com.br/slide/334761/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CDC394-3880-48C3-9737-967E9818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90" y="885871"/>
            <a:ext cx="4137069" cy="27628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E097C4-7C01-4683-8D82-617A8208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90" y="4008701"/>
            <a:ext cx="4171799" cy="9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pagador de eprom">
            <a:extLst>
              <a:ext uri="{FF2B5EF4-FFF2-40B4-BE49-F238E27FC236}">
                <a16:creationId xmlns:a16="http://schemas.microsoft.com/office/drawing/2014/main" id="{735D0EA0-21BA-43E7-B6D9-6CEEE910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44" y="399496"/>
            <a:ext cx="9706843" cy="54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E22FF99-A0B1-4002-86EC-29386D5A6C43}"/>
              </a:ext>
            </a:extLst>
          </p:cNvPr>
          <p:cNvSpPr/>
          <p:nvPr/>
        </p:nvSpPr>
        <p:spPr>
          <a:xfrm>
            <a:off x="3669437" y="58681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https://http2.mlstatic.com/D_NQ_NP_503015-MLB25103294683_102016-W.jpg</a:t>
            </a:r>
          </a:p>
        </p:txBody>
      </p:sp>
    </p:spTree>
    <p:extLst>
      <p:ext uri="{BB962C8B-B14F-4D97-AF65-F5344CB8AC3E}">
        <p14:creationId xmlns:p14="http://schemas.microsoft.com/office/powerpoint/2010/main" val="392696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5B261FD-BCD2-4E4E-8DF5-0142E7C0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97" y="895258"/>
            <a:ext cx="8207406" cy="46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8788EF5-5FD2-4EF6-8BB8-F3CEE05BE45F}"/>
              </a:ext>
            </a:extLst>
          </p:cNvPr>
          <p:cNvSpPr/>
          <p:nvPr/>
        </p:nvSpPr>
        <p:spPr>
          <a:xfrm>
            <a:off x="3557767" y="5952024"/>
            <a:ext cx="5339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https://linux.ime.usp.br/~brunobra/GravadorEPROM-1</a:t>
            </a:r>
          </a:p>
        </p:txBody>
      </p:sp>
    </p:spTree>
    <p:extLst>
      <p:ext uri="{BB962C8B-B14F-4D97-AF65-F5344CB8AC3E}">
        <p14:creationId xmlns:p14="http://schemas.microsoft.com/office/powerpoint/2010/main" val="1186293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{22D89B88-18FD-4F54-A835-F9917F16BF12}tf04033919</Template>
  <TotalTime>488</TotalTime>
  <Words>479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Paradigmas de linguagem</vt:lpstr>
      <vt:lpstr>Hello, world!</vt:lpstr>
      <vt:lpstr>Quem?</vt:lpstr>
      <vt:lpstr>Apresentação do PowerPoint</vt:lpstr>
      <vt:lpstr>O que? Quando?</vt:lpstr>
      <vt:lpstr>Por que estudar PARADIGMAS DE LINGUAGEM?</vt:lpstr>
      <vt:lpstr>Apresentação do PowerPoint</vt:lpstr>
      <vt:lpstr>Apresentação do PowerPoint</vt:lpstr>
      <vt:lpstr>Apresentação do PowerPoint</vt:lpstr>
      <vt:lpstr>Níveis de abstração na computação</vt:lpstr>
      <vt:lpstr>Compiladores x máquinas virtuais (interpretadores)</vt:lpstr>
      <vt:lpstr>onde? como?</vt:lpstr>
      <vt:lpstr>Objetivos de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thomas@dayback.com.br</dc:creator>
  <cp:lastModifiedBy>thomas@dayback.com.br</cp:lastModifiedBy>
  <cp:revision>17</cp:revision>
  <dcterms:created xsi:type="dcterms:W3CDTF">2020-02-27T12:23:39Z</dcterms:created>
  <dcterms:modified xsi:type="dcterms:W3CDTF">2020-03-04T17:35:19Z</dcterms:modified>
</cp:coreProperties>
</file>