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5" r:id="rId7"/>
    <p:sldId id="263" r:id="rId8"/>
    <p:sldId id="264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omas@dayback.com.br" userId="2cb9531560690c6f" providerId="LiveId" clId="{EB146D69-96CC-4F36-8685-CCFC9F459AFD}"/>
    <pc:docChg chg="custSel addSld modSld sldOrd">
      <pc:chgData name="thomas@dayback.com.br" userId="2cb9531560690c6f" providerId="LiveId" clId="{EB146D69-96CC-4F36-8685-CCFC9F459AFD}" dt="2020-03-02T13:48:29.664" v="21" actId="1076"/>
      <pc:docMkLst>
        <pc:docMk/>
      </pc:docMkLst>
      <pc:sldChg chg="ord">
        <pc:chgData name="thomas@dayback.com.br" userId="2cb9531560690c6f" providerId="LiveId" clId="{EB146D69-96CC-4F36-8685-CCFC9F459AFD}" dt="2020-03-02T13:27:24.254" v="1"/>
        <pc:sldMkLst>
          <pc:docMk/>
          <pc:sldMk cId="577020002" sldId="262"/>
        </pc:sldMkLst>
      </pc:sldChg>
      <pc:sldChg chg="addSp delSp modSp add mod">
        <pc:chgData name="thomas@dayback.com.br" userId="2cb9531560690c6f" providerId="LiveId" clId="{EB146D69-96CC-4F36-8685-CCFC9F459AFD}" dt="2020-03-02T13:48:29.664" v="21" actId="1076"/>
        <pc:sldMkLst>
          <pc:docMk/>
          <pc:sldMk cId="3926969233" sldId="263"/>
        </pc:sldMkLst>
        <pc:spChg chg="del">
          <ac:chgData name="thomas@dayback.com.br" userId="2cb9531560690c6f" providerId="LiveId" clId="{EB146D69-96CC-4F36-8685-CCFC9F459AFD}" dt="2020-03-02T13:41:43.381" v="4" actId="478"/>
          <ac:spMkLst>
            <pc:docMk/>
            <pc:sldMk cId="3926969233" sldId="263"/>
            <ac:spMk id="2" creationId="{703E7292-D50F-469A-893D-CB17058760AF}"/>
          </ac:spMkLst>
        </pc:spChg>
        <pc:spChg chg="del">
          <ac:chgData name="thomas@dayback.com.br" userId="2cb9531560690c6f" providerId="LiveId" clId="{EB146D69-96CC-4F36-8685-CCFC9F459AFD}" dt="2020-03-02T13:41:47.384" v="5" actId="478"/>
          <ac:spMkLst>
            <pc:docMk/>
            <pc:sldMk cId="3926969233" sldId="263"/>
            <ac:spMk id="3" creationId="{D94059F1-641E-442A-AC39-176E068728F9}"/>
          </ac:spMkLst>
        </pc:spChg>
        <pc:spChg chg="add del mod">
          <ac:chgData name="thomas@dayback.com.br" userId="2cb9531560690c6f" providerId="LiveId" clId="{EB146D69-96CC-4F36-8685-CCFC9F459AFD}" dt="2020-03-02T13:47:05.611" v="18"/>
          <ac:spMkLst>
            <pc:docMk/>
            <pc:sldMk cId="3926969233" sldId="263"/>
            <ac:spMk id="4" creationId="{99EF06FB-261C-46CA-8F8F-B8F117FEBF19}"/>
          </ac:spMkLst>
        </pc:spChg>
        <pc:spChg chg="add mod">
          <ac:chgData name="thomas@dayback.com.br" userId="2cb9531560690c6f" providerId="LiveId" clId="{EB146D69-96CC-4F36-8685-CCFC9F459AFD}" dt="2020-03-02T13:48:29.664" v="21" actId="1076"/>
          <ac:spMkLst>
            <pc:docMk/>
            <pc:sldMk cId="3926969233" sldId="263"/>
            <ac:spMk id="5" creationId="{4E22FF99-A0B1-4002-86EC-29386D5A6C43}"/>
          </ac:spMkLst>
        </pc:spChg>
        <pc:picChg chg="add mod">
          <ac:chgData name="thomas@dayback.com.br" userId="2cb9531560690c6f" providerId="LiveId" clId="{EB146D69-96CC-4F36-8685-CCFC9F459AFD}" dt="2020-03-02T13:41:56.935" v="8" actId="1076"/>
          <ac:picMkLst>
            <pc:docMk/>
            <pc:sldMk cId="3926969233" sldId="263"/>
            <ac:picMk id="1026" creationId="{735D0EA0-21BA-43E7-B6D9-6CEEE910195C}"/>
          </ac:picMkLst>
        </pc:picChg>
      </pc:sldChg>
      <pc:sldChg chg="addSp delSp modSp add mod">
        <pc:chgData name="thomas@dayback.com.br" userId="2cb9531560690c6f" providerId="LiveId" clId="{EB146D69-96CC-4F36-8685-CCFC9F459AFD}" dt="2020-03-02T13:47:07.746" v="19"/>
        <pc:sldMkLst>
          <pc:docMk/>
          <pc:sldMk cId="1186293289" sldId="264"/>
        </pc:sldMkLst>
        <pc:spChg chg="del">
          <ac:chgData name="thomas@dayback.com.br" userId="2cb9531560690c6f" providerId="LiveId" clId="{EB146D69-96CC-4F36-8685-CCFC9F459AFD}" dt="2020-03-02T13:46:30.686" v="11" actId="478"/>
          <ac:spMkLst>
            <pc:docMk/>
            <pc:sldMk cId="1186293289" sldId="264"/>
            <ac:spMk id="2" creationId="{A71B0CB1-431E-41B8-8832-2EA0EBA6A0F1}"/>
          </ac:spMkLst>
        </pc:spChg>
        <pc:spChg chg="del">
          <ac:chgData name="thomas@dayback.com.br" userId="2cb9531560690c6f" providerId="LiveId" clId="{EB146D69-96CC-4F36-8685-CCFC9F459AFD}" dt="2020-03-02T13:46:34.659" v="12" actId="478"/>
          <ac:spMkLst>
            <pc:docMk/>
            <pc:sldMk cId="1186293289" sldId="264"/>
            <ac:spMk id="3" creationId="{6E0C0B6A-8BE3-440C-B928-C6B47704D4B4}"/>
          </ac:spMkLst>
        </pc:spChg>
        <pc:spChg chg="add">
          <ac:chgData name="thomas@dayback.com.br" userId="2cb9531560690c6f" providerId="LiveId" clId="{EB146D69-96CC-4F36-8685-CCFC9F459AFD}" dt="2020-03-02T13:47:07.746" v="19"/>
          <ac:spMkLst>
            <pc:docMk/>
            <pc:sldMk cId="1186293289" sldId="264"/>
            <ac:spMk id="5" creationId="{78788EF5-5FD2-4EF6-8BB8-F3CEE05BE45F}"/>
          </ac:spMkLst>
        </pc:spChg>
        <pc:picChg chg="add mod">
          <ac:chgData name="thomas@dayback.com.br" userId="2cb9531560690c6f" providerId="LiveId" clId="{EB146D69-96CC-4F36-8685-CCFC9F459AFD}" dt="2020-03-02T13:46:41.009" v="15" actId="1076"/>
          <ac:picMkLst>
            <pc:docMk/>
            <pc:sldMk cId="1186293289" sldId="264"/>
            <ac:picMk id="2050" creationId="{85B261FD-BCD2-4E4E-8DF5-0142E7C00E0C}"/>
          </ac:picMkLst>
        </pc:picChg>
      </pc:sldChg>
    </pc:docChg>
  </pc:docChgLst>
  <pc:docChgLst>
    <pc:chgData name="thomas@dayback.com.br" userId="2cb9531560690c6f" providerId="LiveId" clId="{E0F3ADB7-A038-4440-92D5-3FAA68EAB48B}"/>
    <pc:docChg chg="undo custSel modSld">
      <pc:chgData name="thomas@dayback.com.br" userId="2cb9531560690c6f" providerId="LiveId" clId="{E0F3ADB7-A038-4440-92D5-3FAA68EAB48B}" dt="2020-03-02T13:25:18.060" v="1680" actId="20577"/>
      <pc:docMkLst>
        <pc:docMk/>
      </pc:docMkLst>
      <pc:sldChg chg="modSp mod">
        <pc:chgData name="thomas@dayback.com.br" userId="2cb9531560690c6f" providerId="LiveId" clId="{E0F3ADB7-A038-4440-92D5-3FAA68EAB48B}" dt="2020-03-02T12:03:48.632" v="53" actId="20577"/>
        <pc:sldMkLst>
          <pc:docMk/>
          <pc:sldMk cId="2112843379" sldId="256"/>
        </pc:sldMkLst>
        <pc:spChg chg="mod">
          <ac:chgData name="thomas@dayback.com.br" userId="2cb9531560690c6f" providerId="LiveId" clId="{E0F3ADB7-A038-4440-92D5-3FAA68EAB48B}" dt="2020-03-02T12:03:48.632" v="53" actId="20577"/>
          <ac:spMkLst>
            <pc:docMk/>
            <pc:sldMk cId="2112843379" sldId="256"/>
            <ac:spMk id="2" creationId="{F8B86B48-167F-4EEB-8AAC-3DA066CC3BB0}"/>
          </ac:spMkLst>
        </pc:spChg>
      </pc:sldChg>
      <pc:sldChg chg="modSp mod">
        <pc:chgData name="thomas@dayback.com.br" userId="2cb9531560690c6f" providerId="LiveId" clId="{E0F3ADB7-A038-4440-92D5-3FAA68EAB48B}" dt="2020-03-02T13:25:18.060" v="1680" actId="20577"/>
        <pc:sldMkLst>
          <pc:docMk/>
          <pc:sldMk cId="986768618" sldId="258"/>
        </pc:sldMkLst>
        <pc:spChg chg="mod">
          <ac:chgData name="thomas@dayback.com.br" userId="2cb9531560690c6f" providerId="LiveId" clId="{E0F3ADB7-A038-4440-92D5-3FAA68EAB48B}" dt="2020-03-02T13:25:18.060" v="1680" actId="20577"/>
          <ac:spMkLst>
            <pc:docMk/>
            <pc:sldMk cId="986768618" sldId="258"/>
            <ac:spMk id="3" creationId="{28FD145E-E158-4C40-8B26-F31353A0BB30}"/>
          </ac:spMkLst>
        </pc:spChg>
      </pc:sldChg>
      <pc:sldChg chg="modSp mod">
        <pc:chgData name="thomas@dayback.com.br" userId="2cb9531560690c6f" providerId="LiveId" clId="{E0F3ADB7-A038-4440-92D5-3FAA68EAB48B}" dt="2020-03-02T12:24:29.924" v="636" actId="20577"/>
        <pc:sldMkLst>
          <pc:docMk/>
          <pc:sldMk cId="448140041" sldId="259"/>
        </pc:sldMkLst>
        <pc:graphicFrameChg chg="modGraphic">
          <ac:chgData name="thomas@dayback.com.br" userId="2cb9531560690c6f" providerId="LiveId" clId="{E0F3ADB7-A038-4440-92D5-3FAA68EAB48B}" dt="2020-03-02T12:24:29.924" v="636" actId="20577"/>
          <ac:graphicFrameMkLst>
            <pc:docMk/>
            <pc:sldMk cId="448140041" sldId="259"/>
            <ac:graphicFrameMk id="6" creationId="{B8DB8FD5-DD0B-4A81-B05A-7B2351A7640D}"/>
          </ac:graphicFrameMkLst>
        </pc:graphicFrameChg>
      </pc:sldChg>
      <pc:sldChg chg="modSp mod">
        <pc:chgData name="thomas@dayback.com.br" userId="2cb9531560690c6f" providerId="LiveId" clId="{E0F3ADB7-A038-4440-92D5-3FAA68EAB48B}" dt="2020-03-02T13:20:31.065" v="1664" actId="20577"/>
        <pc:sldMkLst>
          <pc:docMk/>
          <pc:sldMk cId="2816627576" sldId="260"/>
        </pc:sldMkLst>
        <pc:spChg chg="mod">
          <ac:chgData name="thomas@dayback.com.br" userId="2cb9531560690c6f" providerId="LiveId" clId="{E0F3ADB7-A038-4440-92D5-3FAA68EAB48B}" dt="2020-03-02T13:20:31.065" v="1664" actId="20577"/>
          <ac:spMkLst>
            <pc:docMk/>
            <pc:sldMk cId="2816627576" sldId="260"/>
            <ac:spMk id="3" creationId="{CCAFED4C-CE53-4DA9-B389-C675EF9AA1FF}"/>
          </ac:spMkLst>
        </pc:spChg>
      </pc:sldChg>
      <pc:sldChg chg="modSp mod">
        <pc:chgData name="thomas@dayback.com.br" userId="2cb9531560690c6f" providerId="LiveId" clId="{E0F3ADB7-A038-4440-92D5-3FAA68EAB48B}" dt="2020-03-02T13:19:47.431" v="1621" actId="20577"/>
        <pc:sldMkLst>
          <pc:docMk/>
          <pc:sldMk cId="1499033092" sldId="261"/>
        </pc:sldMkLst>
        <pc:spChg chg="mod">
          <ac:chgData name="thomas@dayback.com.br" userId="2cb9531560690c6f" providerId="LiveId" clId="{E0F3ADB7-A038-4440-92D5-3FAA68EAB48B}" dt="2020-03-02T13:19:47.431" v="1621" actId="20577"/>
          <ac:spMkLst>
            <pc:docMk/>
            <pc:sldMk cId="1499033092" sldId="261"/>
            <ac:spMk id="3" creationId="{CBDCB4FE-D591-4D9C-A87B-3FC2A72B8F60}"/>
          </ac:spMkLst>
        </pc:spChg>
      </pc:sldChg>
      <pc:sldChg chg="modSp mod">
        <pc:chgData name="thomas@dayback.com.br" userId="2cb9531560690c6f" providerId="LiveId" clId="{E0F3ADB7-A038-4440-92D5-3FAA68EAB48B}" dt="2020-03-02T12:57:20.458" v="1195" actId="20577"/>
        <pc:sldMkLst>
          <pc:docMk/>
          <pc:sldMk cId="577020002" sldId="262"/>
        </pc:sldMkLst>
        <pc:spChg chg="mod">
          <ac:chgData name="thomas@dayback.com.br" userId="2cb9531560690c6f" providerId="LiveId" clId="{E0F3ADB7-A038-4440-92D5-3FAA68EAB48B}" dt="2020-03-02T12:57:20.458" v="1195" actId="20577"/>
          <ac:spMkLst>
            <pc:docMk/>
            <pc:sldMk cId="577020002" sldId="262"/>
            <ac:spMk id="2" creationId="{F1030DE7-4C9B-4949-AD67-C531078FC84A}"/>
          </ac:spMkLst>
        </pc:spChg>
      </pc:sldChg>
    </pc:docChg>
  </pc:docChgLst>
  <pc:docChgLst>
    <pc:chgData name="thomas@dayback.com.br" userId="2cb9531560690c6f" providerId="LiveId" clId="{4694A9BA-5470-4481-AF76-66992C1B9CD0}"/>
    <pc:docChg chg="custSel modSld">
      <pc:chgData name="thomas@dayback.com.br" userId="2cb9531560690c6f" providerId="LiveId" clId="{4694A9BA-5470-4481-AF76-66992C1B9CD0}" dt="2020-03-03T13:30:14.948" v="74" actId="20577"/>
      <pc:docMkLst>
        <pc:docMk/>
      </pc:docMkLst>
      <pc:sldChg chg="modSp mod">
        <pc:chgData name="thomas@dayback.com.br" userId="2cb9531560690c6f" providerId="LiveId" clId="{4694A9BA-5470-4481-AF76-66992C1B9CD0}" dt="2020-03-03T13:17:26.902" v="20" actId="20577"/>
        <pc:sldMkLst>
          <pc:docMk/>
          <pc:sldMk cId="986768618" sldId="258"/>
        </pc:sldMkLst>
        <pc:spChg chg="mod">
          <ac:chgData name="thomas@dayback.com.br" userId="2cb9531560690c6f" providerId="LiveId" clId="{4694A9BA-5470-4481-AF76-66992C1B9CD0}" dt="2020-03-03T13:17:26.902" v="20" actId="20577"/>
          <ac:spMkLst>
            <pc:docMk/>
            <pc:sldMk cId="986768618" sldId="258"/>
            <ac:spMk id="3" creationId="{28FD145E-E158-4C40-8B26-F31353A0BB30}"/>
          </ac:spMkLst>
        </pc:spChg>
      </pc:sldChg>
      <pc:sldChg chg="modSp mod">
        <pc:chgData name="thomas@dayback.com.br" userId="2cb9531560690c6f" providerId="LiveId" clId="{4694A9BA-5470-4481-AF76-66992C1B9CD0}" dt="2020-03-03T13:28:35.862" v="45" actId="20577"/>
        <pc:sldMkLst>
          <pc:docMk/>
          <pc:sldMk cId="2816627576" sldId="260"/>
        </pc:sldMkLst>
        <pc:spChg chg="mod">
          <ac:chgData name="thomas@dayback.com.br" userId="2cb9531560690c6f" providerId="LiveId" clId="{4694A9BA-5470-4481-AF76-66992C1B9CD0}" dt="2020-03-03T13:28:35.862" v="45" actId="20577"/>
          <ac:spMkLst>
            <pc:docMk/>
            <pc:sldMk cId="2816627576" sldId="260"/>
            <ac:spMk id="3" creationId="{CCAFED4C-CE53-4DA9-B389-C675EF9AA1FF}"/>
          </ac:spMkLst>
        </pc:spChg>
      </pc:sldChg>
      <pc:sldChg chg="modSp mod">
        <pc:chgData name="thomas@dayback.com.br" userId="2cb9531560690c6f" providerId="LiveId" clId="{4694A9BA-5470-4481-AF76-66992C1B9CD0}" dt="2020-03-03T13:30:14.948" v="74" actId="20577"/>
        <pc:sldMkLst>
          <pc:docMk/>
          <pc:sldMk cId="1499033092" sldId="261"/>
        </pc:sldMkLst>
        <pc:spChg chg="mod">
          <ac:chgData name="thomas@dayback.com.br" userId="2cb9531560690c6f" providerId="LiveId" clId="{4694A9BA-5470-4481-AF76-66992C1B9CD0}" dt="2020-03-03T13:30:14.948" v="74" actId="20577"/>
          <ac:spMkLst>
            <pc:docMk/>
            <pc:sldMk cId="1499033092" sldId="261"/>
            <ac:spMk id="3" creationId="{CBDCB4FE-D591-4D9C-A87B-3FC2A72B8F60}"/>
          </ac:spMkLst>
        </pc:spChg>
      </pc:sldChg>
    </pc:docChg>
  </pc:docChgLst>
  <pc:docChgLst>
    <pc:chgData name="thomas@dayback.com.br" userId="2cb9531560690c6f" providerId="LiveId" clId="{E643BE29-EF58-4377-8E78-81B3CA4A14A7}"/>
    <pc:docChg chg="undo custSel addSld modSld">
      <pc:chgData name="thomas@dayback.com.br" userId="2cb9531560690c6f" providerId="LiveId" clId="{E643BE29-EF58-4377-8E78-81B3CA4A14A7}" dt="2020-03-02T14:03:53.402" v="34" actId="14100"/>
      <pc:docMkLst>
        <pc:docMk/>
      </pc:docMkLst>
      <pc:sldChg chg="addSp delSp">
        <pc:chgData name="thomas@dayback.com.br" userId="2cb9531560690c6f" providerId="LiveId" clId="{E643BE29-EF58-4377-8E78-81B3CA4A14A7}" dt="2020-03-02T13:55:48.691" v="1"/>
        <pc:sldMkLst>
          <pc:docMk/>
          <pc:sldMk cId="577020002" sldId="262"/>
        </pc:sldMkLst>
        <pc:picChg chg="add del">
          <ac:chgData name="thomas@dayback.com.br" userId="2cb9531560690c6f" providerId="LiveId" clId="{E643BE29-EF58-4377-8E78-81B3CA4A14A7}" dt="2020-03-02T13:55:48.691" v="1"/>
          <ac:picMkLst>
            <pc:docMk/>
            <pc:sldMk cId="577020002" sldId="262"/>
            <ac:picMk id="1026" creationId="{F5FCCC55-89ED-4339-BBF0-6646DD5DF4C1}"/>
          </ac:picMkLst>
        </pc:picChg>
      </pc:sldChg>
      <pc:sldChg chg="addSp delSp modSp add mod">
        <pc:chgData name="thomas@dayback.com.br" userId="2cb9531560690c6f" providerId="LiveId" clId="{E643BE29-EF58-4377-8E78-81B3CA4A14A7}" dt="2020-03-02T14:03:53.402" v="34" actId="14100"/>
        <pc:sldMkLst>
          <pc:docMk/>
          <pc:sldMk cId="2434614008" sldId="265"/>
        </pc:sldMkLst>
        <pc:spChg chg="del">
          <ac:chgData name="thomas@dayback.com.br" userId="2cb9531560690c6f" providerId="LiveId" clId="{E643BE29-EF58-4377-8E78-81B3CA4A14A7}" dt="2020-03-02T13:56:04.078" v="4" actId="478"/>
          <ac:spMkLst>
            <pc:docMk/>
            <pc:sldMk cId="2434614008" sldId="265"/>
            <ac:spMk id="2" creationId="{2AB0C397-5547-40C2-A640-65B029483385}"/>
          </ac:spMkLst>
        </pc:spChg>
        <pc:spChg chg="del">
          <ac:chgData name="thomas@dayback.com.br" userId="2cb9531560690c6f" providerId="LiveId" clId="{E643BE29-EF58-4377-8E78-81B3CA4A14A7}" dt="2020-03-02T13:56:05.913" v="5" actId="478"/>
          <ac:spMkLst>
            <pc:docMk/>
            <pc:sldMk cId="2434614008" sldId="265"/>
            <ac:spMk id="3" creationId="{966778AF-A6E5-4735-BD09-8C3F1293BE06}"/>
          </ac:spMkLst>
        </pc:spChg>
        <pc:spChg chg="add mod">
          <ac:chgData name="thomas@dayback.com.br" userId="2cb9531560690c6f" providerId="LiveId" clId="{E643BE29-EF58-4377-8E78-81B3CA4A14A7}" dt="2020-03-02T13:57:48.461" v="12" actId="1076"/>
          <ac:spMkLst>
            <pc:docMk/>
            <pc:sldMk cId="2434614008" sldId="265"/>
            <ac:spMk id="4" creationId="{3EF4B314-F098-4F9A-9B9C-3CBED548172D}"/>
          </ac:spMkLst>
        </pc:spChg>
        <pc:picChg chg="add mod">
          <ac:chgData name="thomas@dayback.com.br" userId="2cb9531560690c6f" providerId="LiveId" clId="{E643BE29-EF58-4377-8E78-81B3CA4A14A7}" dt="2020-03-02T13:58:39.541" v="18" actId="1076"/>
          <ac:picMkLst>
            <pc:docMk/>
            <pc:sldMk cId="2434614008" sldId="265"/>
            <ac:picMk id="5" creationId="{C3CDC394-3880-48C3-9737-967E9818D9BA}"/>
          </ac:picMkLst>
        </pc:picChg>
        <pc:picChg chg="add del mod">
          <ac:chgData name="thomas@dayback.com.br" userId="2cb9531560690c6f" providerId="LiveId" clId="{E643BE29-EF58-4377-8E78-81B3CA4A14A7}" dt="2020-03-02T14:03:45.735" v="32" actId="478"/>
          <ac:picMkLst>
            <pc:docMk/>
            <pc:sldMk cId="2434614008" sldId="265"/>
            <ac:picMk id="6" creationId="{80E2D490-92E0-476C-97E2-FD6ADFD2969D}"/>
          </ac:picMkLst>
        </pc:picChg>
        <pc:picChg chg="add mod">
          <ac:chgData name="thomas@dayback.com.br" userId="2cb9531560690c6f" providerId="LiveId" clId="{E643BE29-EF58-4377-8E78-81B3CA4A14A7}" dt="2020-03-02T14:03:53.402" v="34" actId="14100"/>
          <ac:picMkLst>
            <pc:docMk/>
            <pc:sldMk cId="2434614008" sldId="265"/>
            <ac:picMk id="7" creationId="{32E097C4-7C01-4683-8D82-617A82088FF4}"/>
          </ac:picMkLst>
        </pc:picChg>
        <pc:picChg chg="add mod">
          <ac:chgData name="thomas@dayback.com.br" userId="2cb9531560690c6f" providerId="LiveId" clId="{E643BE29-EF58-4377-8E78-81B3CA4A14A7}" dt="2020-03-02T13:58:42.674" v="19" actId="1076"/>
          <ac:picMkLst>
            <pc:docMk/>
            <pc:sldMk cId="2434614008" sldId="265"/>
            <ac:picMk id="2050" creationId="{D065E63A-6BEA-41BB-BBC2-CBBB3944D32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EefVmQ2wPl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B86B48-167F-4EEB-8AAC-3DA066CC3B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Paradigmas de linguagem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E2221B5-C367-42F1-968A-93143EBA35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pt-BR" dirty="0"/>
              <a:t>PROF. Thomás </a:t>
            </a:r>
            <a:r>
              <a:rPr lang="pt-BR" dirty="0" err="1"/>
              <a:t>colvara</a:t>
            </a:r>
            <a:r>
              <a:rPr lang="pt-BR" dirty="0"/>
              <a:t> Teixeira, </a:t>
            </a:r>
            <a:r>
              <a:rPr lang="pt-BR" dirty="0" err="1"/>
              <a:t>mSC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12843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CF71AD-72D0-4D28-ABB3-DE57152D7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Objetivos de aprendizagem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BDCB4FE-D591-4D9C-A87B-3FC2A72B8F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dirty="0"/>
              <a:t>Ao final da disciplina, você deverá ser capaz de:</a:t>
            </a:r>
          </a:p>
          <a:p>
            <a:pPr marL="0" indent="0">
              <a:buNone/>
            </a:pPr>
            <a:endParaRPr lang="pt-BR" dirty="0"/>
          </a:p>
          <a:p>
            <a:pPr>
              <a:buFontTx/>
              <a:buChar char="-"/>
            </a:pPr>
            <a:r>
              <a:rPr lang="pt-BR" dirty="0"/>
              <a:t>Descrever os principais paradigmas de linguagem de programação;</a:t>
            </a:r>
          </a:p>
          <a:p>
            <a:pPr>
              <a:buFontTx/>
              <a:buChar char="-"/>
            </a:pPr>
            <a:r>
              <a:rPr lang="pt-BR" dirty="0"/>
              <a:t>Relacionar as linguagens de programação mais comuns aos seus respectivos paradigmas;</a:t>
            </a:r>
          </a:p>
          <a:p>
            <a:pPr>
              <a:buFontTx/>
              <a:buChar char="-"/>
            </a:pPr>
            <a:r>
              <a:rPr lang="pt-BR" dirty="0"/>
              <a:t>Aplicar os conceitos relacionados aos paradigmas na escolha da(s) linguagem(</a:t>
            </a:r>
            <a:r>
              <a:rPr lang="pt-BR" dirty="0" err="1"/>
              <a:t>ns</a:t>
            </a:r>
            <a:r>
              <a:rPr lang="pt-BR" dirty="0"/>
              <a:t>) mais adequada(s) </a:t>
            </a:r>
            <a:r>
              <a:rPr lang="pt-BR"/>
              <a:t>aos seus projetos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99033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57DB5B-F259-4B0B-9F1D-C70727ED6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Hello</a:t>
            </a:r>
            <a:r>
              <a:rPr lang="pt-BR" dirty="0"/>
              <a:t>, world!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F7BD6ED-4A6A-4064-B4ED-8CF4E01368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Quem?</a:t>
            </a:r>
          </a:p>
          <a:p>
            <a:r>
              <a:rPr lang="pt-BR" dirty="0"/>
              <a:t>O que?</a:t>
            </a:r>
          </a:p>
          <a:p>
            <a:r>
              <a:rPr lang="pt-BR" dirty="0"/>
              <a:t>Quando?</a:t>
            </a:r>
          </a:p>
          <a:p>
            <a:r>
              <a:rPr lang="pt-BR" dirty="0"/>
              <a:t>Como?</a:t>
            </a:r>
          </a:p>
          <a:p>
            <a:r>
              <a:rPr lang="pt-BR" dirty="0"/>
              <a:t>Onde?</a:t>
            </a:r>
          </a:p>
          <a:p>
            <a:r>
              <a:rPr lang="pt-BR" dirty="0"/>
              <a:t>Por que?</a:t>
            </a:r>
          </a:p>
        </p:txBody>
      </p:sp>
    </p:spTree>
    <p:extLst>
      <p:ext uri="{BB962C8B-B14F-4D97-AF65-F5344CB8AC3E}">
        <p14:creationId xmlns:p14="http://schemas.microsoft.com/office/powerpoint/2010/main" val="4251984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68CCB9-E0A8-4504-B32C-6914BF953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Quem?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8FD145E-E158-4C40-8B26-F31353A0BB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28800"/>
            <a:ext cx="9905999" cy="3962401"/>
          </a:xfrm>
        </p:spPr>
        <p:txBody>
          <a:bodyPr>
            <a:normAutofit/>
          </a:bodyPr>
          <a:lstStyle/>
          <a:p>
            <a:r>
              <a:rPr lang="pt-BR" dirty="0"/>
              <a:t>Thomás </a:t>
            </a:r>
            <a:r>
              <a:rPr lang="pt-BR" dirty="0" err="1"/>
              <a:t>Colvara</a:t>
            </a:r>
            <a:r>
              <a:rPr lang="pt-BR" dirty="0"/>
              <a:t> Teixeira</a:t>
            </a:r>
          </a:p>
          <a:p>
            <a:pPr lvl="1"/>
            <a:r>
              <a:rPr lang="pt-BR" dirty="0"/>
              <a:t>Técnico em Eletrônica (1996)</a:t>
            </a:r>
          </a:p>
          <a:p>
            <a:pPr lvl="2"/>
            <a:r>
              <a:rPr lang="pt-BR" dirty="0"/>
              <a:t>Linguagem de máquina, Spice, Assembly, Basic</a:t>
            </a:r>
          </a:p>
          <a:p>
            <a:pPr lvl="1"/>
            <a:r>
              <a:rPr lang="pt-BR" dirty="0"/>
              <a:t>Técnico em Informática Industrial (2000)</a:t>
            </a:r>
          </a:p>
          <a:p>
            <a:pPr lvl="2"/>
            <a:r>
              <a:rPr lang="pt-BR" dirty="0"/>
              <a:t>Pascal, Delphi, Diagrama </a:t>
            </a:r>
            <a:r>
              <a:rPr lang="pt-BR" dirty="0" err="1"/>
              <a:t>Ladder</a:t>
            </a:r>
            <a:r>
              <a:rPr lang="pt-BR" dirty="0"/>
              <a:t>(LD), Diagrama de Blocos(FBD), Texto Estruturado (ST)</a:t>
            </a:r>
          </a:p>
          <a:p>
            <a:pPr lvl="1"/>
            <a:r>
              <a:rPr lang="pt-BR" dirty="0"/>
              <a:t>Graduação em Sistemas Eletrônicos (2008)</a:t>
            </a:r>
          </a:p>
          <a:p>
            <a:pPr lvl="2"/>
            <a:r>
              <a:rPr lang="pt-BR" dirty="0"/>
              <a:t>C, C++, J2ME, </a:t>
            </a:r>
            <a:r>
              <a:rPr lang="pt-BR" dirty="0" err="1"/>
              <a:t>Html</a:t>
            </a:r>
            <a:r>
              <a:rPr lang="pt-BR" dirty="0"/>
              <a:t>, </a:t>
            </a:r>
            <a:r>
              <a:rPr lang="pt-BR" dirty="0" err="1"/>
              <a:t>Matlab</a:t>
            </a:r>
            <a:r>
              <a:rPr lang="pt-BR" dirty="0"/>
              <a:t>, VHDL</a:t>
            </a:r>
          </a:p>
          <a:p>
            <a:pPr lvl="1"/>
            <a:r>
              <a:rPr lang="pt-BR" dirty="0"/>
              <a:t>Mestrado em Mecatrônica (2013)</a:t>
            </a:r>
          </a:p>
          <a:p>
            <a:pPr lvl="2"/>
            <a:r>
              <a:rPr lang="pt-BR" dirty="0" err="1"/>
              <a:t>Ladder</a:t>
            </a:r>
            <a:r>
              <a:rPr lang="pt-BR" dirty="0"/>
              <a:t>, C++, </a:t>
            </a:r>
            <a:r>
              <a:rPr lang="pt-BR" dirty="0" err="1"/>
              <a:t>Matlab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86768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C3BB67-736E-4941-8E5A-90654FB03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77606"/>
            <a:ext cx="9905998" cy="1478570"/>
          </a:xfrm>
        </p:spPr>
        <p:txBody>
          <a:bodyPr/>
          <a:lstStyle/>
          <a:p>
            <a:r>
              <a:rPr lang="pt-BR" dirty="0"/>
              <a:t>O que? Quando?</a:t>
            </a:r>
          </a:p>
        </p:txBody>
      </p:sp>
      <p:graphicFrame>
        <p:nvGraphicFramePr>
          <p:cNvPr id="6" name="Tabela 6">
            <a:extLst>
              <a:ext uri="{FF2B5EF4-FFF2-40B4-BE49-F238E27FC236}">
                <a16:creationId xmlns:a16="http://schemas.microsoft.com/office/drawing/2014/main" id="{B8DB8FD5-DD0B-4A81-B05A-7B2351A764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6792965"/>
              </p:ext>
            </p:extLst>
          </p:nvPr>
        </p:nvGraphicFramePr>
        <p:xfrm>
          <a:off x="1327844" y="1756176"/>
          <a:ext cx="9906000" cy="48463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476500">
                  <a:extLst>
                    <a:ext uri="{9D8B030D-6E8A-4147-A177-3AD203B41FA5}">
                      <a16:colId xmlns:a16="http://schemas.microsoft.com/office/drawing/2014/main" val="3099893604"/>
                    </a:ext>
                  </a:extLst>
                </a:gridCol>
                <a:gridCol w="2476500">
                  <a:extLst>
                    <a:ext uri="{9D8B030D-6E8A-4147-A177-3AD203B41FA5}">
                      <a16:colId xmlns:a16="http://schemas.microsoft.com/office/drawing/2014/main" val="236052368"/>
                    </a:ext>
                  </a:extLst>
                </a:gridCol>
                <a:gridCol w="2476500">
                  <a:extLst>
                    <a:ext uri="{9D8B030D-6E8A-4147-A177-3AD203B41FA5}">
                      <a16:colId xmlns:a16="http://schemas.microsoft.com/office/drawing/2014/main" val="1070551929"/>
                    </a:ext>
                  </a:extLst>
                </a:gridCol>
                <a:gridCol w="2476500">
                  <a:extLst>
                    <a:ext uri="{9D8B030D-6E8A-4147-A177-3AD203B41FA5}">
                      <a16:colId xmlns:a16="http://schemas.microsoft.com/office/drawing/2014/main" val="9895347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04/02 – Prof. Sergio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10/03 – Linguagens de Programação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14/04 – Linguagens Orientadas a Objetos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19/05 – Análise comparativa de Linguagens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4829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11/02 – Prof. Sergio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17/03 – Tipos, Comandos e Estruturas de Controle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21/04 – Feriado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26/05 – Avaliação NP2 + Entrega de Trabalhos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5773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18/02 - Prof. Sergio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24/03 – Unidades, gerenciamento de memória e aspectos de implementação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28/04 – Linguagens Funcionais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02/06 – Revisão de Conteúdos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5234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25/02 – Feriado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31/03 – Avaliação NP1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05/05 – Linguagens Lógicas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09/06 – Provas Substitutivas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0222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03/03 – Apresentações e Planejamento da Disciplina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07/04 – Linguagens Imperativas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12/05 – Linguagens Concorrentes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16/06 – Exames</a:t>
                      </a:r>
                    </a:p>
                    <a:p>
                      <a:endParaRPr lang="pt-BR" dirty="0"/>
                    </a:p>
                    <a:p>
                      <a:r>
                        <a:rPr lang="pt-BR" dirty="0"/>
                        <a:t>22/06 – Entrega das Avaliações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26856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8140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030DE7-4C9B-4949-AD67-C531078FC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5296" y="2340786"/>
            <a:ext cx="9905998" cy="1478570"/>
          </a:xfrm>
        </p:spPr>
        <p:txBody>
          <a:bodyPr/>
          <a:lstStyle/>
          <a:p>
            <a:r>
              <a:rPr lang="pt-BR" dirty="0"/>
              <a:t>Por que estudar PARADIGMAS DE LINGUAGEM?</a:t>
            </a:r>
          </a:p>
        </p:txBody>
      </p:sp>
    </p:spTree>
    <p:extLst>
      <p:ext uri="{BB962C8B-B14F-4D97-AF65-F5344CB8AC3E}">
        <p14:creationId xmlns:p14="http://schemas.microsoft.com/office/powerpoint/2010/main" val="577020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esultado de imagem para ula">
            <a:extLst>
              <a:ext uri="{FF2B5EF4-FFF2-40B4-BE49-F238E27FC236}">
                <a16:creationId xmlns:a16="http://schemas.microsoft.com/office/drawing/2014/main" id="{D065E63A-6BEA-41BB-BBC2-CBBB3944D3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979" y="885871"/>
            <a:ext cx="5554462" cy="4165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3EF4B314-F098-4F9A-9B9C-3CBED548172D}"/>
              </a:ext>
            </a:extLst>
          </p:cNvPr>
          <p:cNvSpPr/>
          <p:nvPr/>
        </p:nvSpPr>
        <p:spPr>
          <a:xfrm>
            <a:off x="4225396" y="6059010"/>
            <a:ext cx="40963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https://slideplayer.com.br/slide/334761/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3CDC394-3880-48C3-9737-967E9818D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2190" y="885871"/>
            <a:ext cx="4137069" cy="2762851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2E097C4-7C01-4683-8D82-617A82088F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2190" y="4008701"/>
            <a:ext cx="4171799" cy="909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614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m para apagador de eprom">
            <a:extLst>
              <a:ext uri="{FF2B5EF4-FFF2-40B4-BE49-F238E27FC236}">
                <a16:creationId xmlns:a16="http://schemas.microsoft.com/office/drawing/2014/main" id="{735D0EA0-21BA-43E7-B6D9-6CEEE91019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4244" y="399496"/>
            <a:ext cx="9706843" cy="5468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4E22FF99-A0B1-4002-86EC-29386D5A6C43}"/>
              </a:ext>
            </a:extLst>
          </p:cNvPr>
          <p:cNvSpPr/>
          <p:nvPr/>
        </p:nvSpPr>
        <p:spPr>
          <a:xfrm>
            <a:off x="3669437" y="586814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/>
              <a:t>https://http2.mlstatic.com/D_NQ_NP_503015-MLB25103294683_102016-W.jpg</a:t>
            </a:r>
          </a:p>
        </p:txBody>
      </p:sp>
    </p:spTree>
    <p:extLst>
      <p:ext uri="{BB962C8B-B14F-4D97-AF65-F5344CB8AC3E}">
        <p14:creationId xmlns:p14="http://schemas.microsoft.com/office/powerpoint/2010/main" val="39269692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85B261FD-BCD2-4E4E-8DF5-0142E7C00E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2297" y="895258"/>
            <a:ext cx="8207406" cy="4616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78788EF5-5FD2-4EF6-8BB8-F3CEE05BE45F}"/>
              </a:ext>
            </a:extLst>
          </p:cNvPr>
          <p:cNvSpPr/>
          <p:nvPr/>
        </p:nvSpPr>
        <p:spPr>
          <a:xfrm>
            <a:off x="3557767" y="5952024"/>
            <a:ext cx="53397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https://linux.ime.usp.br/~brunobra/GravadorEPROM-1</a:t>
            </a:r>
          </a:p>
        </p:txBody>
      </p:sp>
    </p:spTree>
    <p:extLst>
      <p:ext uri="{BB962C8B-B14F-4D97-AF65-F5344CB8AC3E}">
        <p14:creationId xmlns:p14="http://schemas.microsoft.com/office/powerpoint/2010/main" val="1186293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FC85FC-F467-4A6F-9B8E-FF1C1D069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onde? como?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CAFED4C-CE53-4DA9-B389-C675EF9AA1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17577"/>
            <a:ext cx="9905999" cy="4145872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Aulas expositivas e dialogadas</a:t>
            </a:r>
          </a:p>
          <a:p>
            <a:pPr lvl="1"/>
            <a:r>
              <a:rPr lang="pt-BR" dirty="0"/>
              <a:t>https://github.com/thomcolvara/Paradigmas-de-Linguagem/</a:t>
            </a:r>
          </a:p>
          <a:p>
            <a:r>
              <a:rPr lang="pt-BR" dirty="0"/>
              <a:t>Trabalhos em grupos</a:t>
            </a:r>
          </a:p>
          <a:p>
            <a:r>
              <a:rPr lang="pt-BR" dirty="0"/>
              <a:t>Bibliografia sugerida</a:t>
            </a:r>
          </a:p>
          <a:p>
            <a:pPr lvl="1"/>
            <a:r>
              <a:rPr lang="pt-BR" dirty="0"/>
              <a:t>TUCKER, Allen B; NOONAN, Robert. Linguagens de Programação: Princípios e Paradigmas. McGraw Hill, 2009. 2ª Ed.</a:t>
            </a:r>
          </a:p>
          <a:p>
            <a:r>
              <a:rPr lang="pt-BR" dirty="0"/>
              <a:t>Materiais de Apoio</a:t>
            </a:r>
          </a:p>
          <a:p>
            <a:pPr lvl="1"/>
            <a:r>
              <a:rPr lang="pt-BR" dirty="0"/>
              <a:t>Canal Código Fonte TV. Vídeo de explanação geral sobre Paradigmas disponível em </a:t>
            </a:r>
            <a:r>
              <a:rPr lang="pt-BR" dirty="0">
                <a:hlinkClick r:id="rId2"/>
              </a:rPr>
              <a:t>https://www.youtube.com/watch?v=EefVmQ2wPlM</a:t>
            </a:r>
            <a:r>
              <a:rPr lang="pt-BR" dirty="0"/>
              <a:t>. Acesso 02/03/2020.</a:t>
            </a:r>
          </a:p>
          <a:p>
            <a:pPr lvl="1"/>
            <a:r>
              <a:rPr lang="pt-BR" dirty="0"/>
              <a:t>Outros, sugeridos ao longo da disciplina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166275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{22D89B88-18FD-4F54-A835-F9917F16BF12}tf04033919</Template>
  <TotalTime>405</TotalTime>
  <Words>416</Words>
  <Application>Microsoft Office PowerPoint</Application>
  <PresentationFormat>Widescreen</PresentationFormat>
  <Paragraphs>61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3" baseType="lpstr">
      <vt:lpstr>Arial</vt:lpstr>
      <vt:lpstr>Tw Cen MT</vt:lpstr>
      <vt:lpstr>Circuito</vt:lpstr>
      <vt:lpstr>Paradigmas de linguagem</vt:lpstr>
      <vt:lpstr>Hello, world!</vt:lpstr>
      <vt:lpstr>Quem?</vt:lpstr>
      <vt:lpstr>O que? Quando?</vt:lpstr>
      <vt:lpstr>Por que estudar PARADIGMAS DE LINGUAGEM?</vt:lpstr>
      <vt:lpstr>Apresentação do PowerPoint</vt:lpstr>
      <vt:lpstr>Apresentação do PowerPoint</vt:lpstr>
      <vt:lpstr>Apresentação do PowerPoint</vt:lpstr>
      <vt:lpstr>onde? como?</vt:lpstr>
      <vt:lpstr>Objetivos de aprendizagem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thomas@dayback.com.br</dc:creator>
  <cp:lastModifiedBy>thomas@dayback.com.br</cp:lastModifiedBy>
  <cp:revision>14</cp:revision>
  <dcterms:created xsi:type="dcterms:W3CDTF">2020-02-27T12:23:39Z</dcterms:created>
  <dcterms:modified xsi:type="dcterms:W3CDTF">2020-03-03T13:30:18Z</dcterms:modified>
</cp:coreProperties>
</file>