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3" r:id="rId3"/>
    <p:sldId id="267" r:id="rId4"/>
    <p:sldId id="264" r:id="rId5"/>
    <p:sldId id="266" r:id="rId6"/>
    <p:sldId id="258" r:id="rId7"/>
    <p:sldId id="268" r:id="rId8"/>
    <p:sldId id="259" r:id="rId9"/>
    <p:sldId id="257" r:id="rId10"/>
    <p:sldId id="271" r:id="rId11"/>
    <p:sldId id="272" r:id="rId12"/>
    <p:sldId id="273" r:id="rId13"/>
    <p:sldId id="269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25BC-1892-4667-8E35-81650D8F4140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922B-D026-462D-A51F-E34EBDBC83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63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F922B-D026-462D-A51F-E34EBDBC83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44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85E78-6802-A9E8-A5D2-EA283F34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B22B49-3B7B-BF91-26D0-624D94B0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E0584-6E81-D1A5-CF06-11CC1322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17E95-4A6A-67A2-33F1-B4D60166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05C2A-FCA0-EC17-A3BD-96384C3A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6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27B90-0B79-A963-C9BE-50B261E5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DEF56-544A-40FA-A4A4-3ABB9779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207B9F-F4B6-004F-BFB6-5EE09529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4A5E6-48F5-415B-D0A3-09FB415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83CFE-D54F-9E71-C8F2-48E2BFF6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D4BA6-7D68-CA2A-2E27-BF7CF381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4850D-7067-CADD-5927-2B361677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F25F8-577A-E37A-F28C-BA224FAC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E667E-EF86-31F6-3422-5108042A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8EE90-92E6-3C79-B46E-911CEE9A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F06C-D27A-112C-E403-880CF65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8B2E6-D3CB-929A-98A1-2B6F9BFA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AD0B71-B993-D22B-D468-5F3BD9F4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4415F-EF75-4394-B022-C786496E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ECC30-7954-FF7B-DC4B-69ED965D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03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075D9-B049-8B17-F8CA-71A4CA1C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5FE81-D922-F89A-ACE3-4A071D0B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DB52A-F270-B8E8-5D2E-17506EF6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B0C21-DE5B-E57C-7D2A-B61E706A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F50E9-6B6E-F3AB-8AB3-F8FF872D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5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505E0-B507-B437-EEA2-CC9703F4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8ED2D-EF6D-AF6E-18C1-F9056AB1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D0C95-54A2-1B53-3445-8FA7D1865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BB02D1-6FD7-B7FA-2BE6-C0B01422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12267-205B-73FB-2279-5D17636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FF5BC6-4EE0-F637-25C8-86CD64C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81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DD46-9890-38E8-74E4-F037BF95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8B462-FEED-D75C-92B2-B9DCF6B2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98B6A-1E49-A7B4-2FF0-CB3233A7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2F7DD-39A5-9FC5-7A04-7AF871A8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92B5CA-C5D4-2CC0-169B-F9C549549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3D4C5C-3B7E-F51B-6CC8-4FF86021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D80B00-AF79-BB01-C6F4-5BA9EDF7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489C7F-D92C-0FA1-EB99-CDEC787A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5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6D84C-A004-D4C8-1B0F-DD7A4DD9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7BE453-6C86-9C28-1388-21EE5EF2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A22CF-30EF-E75C-39ED-0B61DFE1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C91E8-D68E-0FBE-CA4C-C7473A59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97FBF4-F44C-EB4A-3E2F-0E5AA95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6DD950-B55F-0D2A-8E36-CA238B9B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6FC02-DE38-CD3A-0910-0896D5F5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0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F93BB-D549-BA09-D76E-EB976997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8E9D8-F4BF-31D5-2C04-7311D980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B43E4A-5D9A-ADD6-13D8-21AB89711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EA4DDD-D60F-56C7-F2EF-4CCFA3DE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80F3E-C4F9-B26B-756C-A330CEC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C503A-9D59-44BE-1C7C-7B4AF0B7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9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7F7F-A621-9AE4-27D0-58FC1C15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29791-6BB9-E63B-E9BD-5EA72443C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5C4F82-C195-BEA2-DD13-72BF372C8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6A352-1B82-F0B6-A118-892CB78C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E76D11-D70E-2D4B-5E93-962165ED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FEB545-D425-DA25-B1C7-CFF8C6D7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25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7121AF-DBF4-A281-6101-95CCF1A9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2745D-2A45-DB9B-ABCB-A11CC53F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503E5-F2D2-D385-7EE7-AE3AA8878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21716-6925-41FD-B7D1-C3A5CB96A2C5}" type="datetimeFigureOut">
              <a:rPr lang="de-DE" smtClean="0"/>
              <a:t>19.08.2024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09B02-622B-3190-48CB-63E90203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62F89-2AB8-C17D-1CB7-E3E9802F9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CA75C-6D82-4F52-BC0D-4414E3818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1BAE2-56B0-10F0-042F-A4A8857AB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Bad Practices with Observables in Angular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62C54-A03F-43BD-BC97-D49B45E26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https://github.com/thomcz/angular-examples</a:t>
            </a:r>
          </a:p>
        </p:txBody>
      </p:sp>
    </p:spTree>
    <p:extLst>
      <p:ext uri="{BB962C8B-B14F-4D97-AF65-F5344CB8AC3E}">
        <p14:creationId xmlns:p14="http://schemas.microsoft.com/office/powerpoint/2010/main" val="302264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0CD1A-1A32-6DA6-2F0A-18C10E07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9558D-327D-05C2-0495-EDEE9B40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Runs after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event</a:t>
            </a:r>
            <a:endParaRPr lang="de-DE" dirty="0"/>
          </a:p>
          <a:p>
            <a:r>
              <a:rPr lang="de-DE" dirty="0"/>
              <a:t>Starts </a:t>
            </a:r>
            <a:r>
              <a:rPr lang="de-DE" dirty="0" err="1"/>
              <a:t>from</a:t>
            </a:r>
            <a:r>
              <a:rPr lang="de-DE" dirty="0"/>
              <a:t> root </a:t>
            </a: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  <a:p>
            <a:r>
              <a:rPr lang="de-DE" dirty="0"/>
              <a:t>Checks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-&gt; </a:t>
            </a:r>
            <a:r>
              <a:rPr lang="de-DE" dirty="0" err="1"/>
              <a:t>updates</a:t>
            </a:r>
            <a:r>
              <a:rPr lang="de-DE" dirty="0"/>
              <a:t> DOM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was </a:t>
            </a:r>
            <a:r>
              <a:rPr lang="de-DE" dirty="0" err="1"/>
              <a:t>detected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4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53227-DBC6-AFBD-5C60-BC018031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OnPush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D73A4-3AD0-0F57-915C-CF55D38C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lvl="1"/>
            <a:r>
              <a:rPr lang="de-DE" dirty="0"/>
              <a:t>Input() </a:t>
            </a:r>
            <a:r>
              <a:rPr lang="de-DE" dirty="0" err="1"/>
              <a:t>changed</a:t>
            </a:r>
            <a:endParaRPr lang="de-DE" dirty="0"/>
          </a:p>
          <a:p>
            <a:pPr lvl="1"/>
            <a:r>
              <a:rPr lang="de-DE" dirty="0" err="1"/>
              <a:t>event</a:t>
            </a:r>
            <a:r>
              <a:rPr lang="de-DE" dirty="0"/>
              <a:t> was </a:t>
            </a:r>
            <a:r>
              <a:rPr lang="de-DE" dirty="0" err="1"/>
              <a:t>triggered</a:t>
            </a:r>
            <a:r>
              <a:rPr lang="de-DE" dirty="0"/>
              <a:t> (e.g.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Call </a:t>
            </a:r>
            <a:r>
              <a:rPr lang="de-DE" dirty="0" err="1"/>
              <a:t>markForCheck</a:t>
            </a:r>
            <a:r>
              <a:rPr lang="de-DE" dirty="0"/>
              <a:t>() explicit</a:t>
            </a:r>
          </a:p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044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FEBB-FDB9-22C9-0925-36443C32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Bad Practices – Variable </a:t>
            </a:r>
            <a:r>
              <a:rPr lang="de-DE" dirty="0" err="1"/>
              <a:t>assignment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9E47A-E228-384C-5046-0ADC9A95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488" cy="4351338"/>
          </a:xfrm>
        </p:spPr>
        <p:txBody>
          <a:bodyPr/>
          <a:lstStyle/>
          <a:p>
            <a:r>
              <a:rPr lang="en-US" dirty="0"/>
              <a:t>Sometimes this pattern does not trigger CD</a:t>
            </a:r>
          </a:p>
          <a:p>
            <a:r>
              <a:rPr lang="en-US" dirty="0"/>
              <a:t>Workaround: </a:t>
            </a:r>
          </a:p>
          <a:p>
            <a:pPr lvl="1"/>
            <a:r>
              <a:rPr lang="en-US" dirty="0"/>
              <a:t>Inject </a:t>
            </a:r>
            <a:r>
              <a:rPr lang="en-US" dirty="0" err="1"/>
              <a:t>ChangeDetectorRef</a:t>
            </a:r>
            <a:endParaRPr lang="en-US" dirty="0"/>
          </a:p>
          <a:p>
            <a:pPr lvl="1"/>
            <a:r>
              <a:rPr lang="en-US" dirty="0"/>
              <a:t>Trigger CD manually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6B95D1-65DE-8B8C-6029-4455B1DB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939" y="2690336"/>
            <a:ext cx="4080861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constructor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readonly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ChangeDetectorRef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cd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detectChanges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0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FEBB-FDB9-22C9-0925-36443C32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Fix – Variable </a:t>
            </a:r>
            <a:r>
              <a:rPr lang="de-DE" dirty="0" err="1"/>
              <a:t>assignment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9E47A-E228-384C-5046-0ADC9A95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088" cy="4351338"/>
          </a:xfrm>
        </p:spPr>
        <p:txBody>
          <a:bodyPr/>
          <a:lstStyle/>
          <a:p>
            <a:r>
              <a:rPr lang="en-US" dirty="0"/>
              <a:t>Async Pipe triggers CD when variable$ emits</a:t>
            </a:r>
          </a:p>
          <a:p>
            <a:r>
              <a:rPr lang="en-US" dirty="0"/>
              <a:t>Prevents Memory leaks</a:t>
            </a:r>
          </a:p>
          <a:p>
            <a:r>
              <a:rPr lang="en-US" dirty="0"/>
              <a:t>makes the code more declarative (easier to read)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CEE3C9-0C70-4C1C-BC04-C1431076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24" y="2343973"/>
            <a:ext cx="5446776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@Component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…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template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`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&lt;p&gt;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{{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variable$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|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async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}}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&lt;/p&gt;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`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AsyncPipeComponent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variable$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Observable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$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interval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02523-080E-A2D3-3308-8657A13B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/>
              <a:t> Signals?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98A77-EEE1-4A8A-06DF-DDFE835A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from </a:t>
            </a:r>
            <a:r>
              <a:rPr lang="en-US" dirty="0" err="1"/>
              <a:t>Rxjs</a:t>
            </a:r>
            <a:r>
              <a:rPr lang="en-US" dirty="0"/>
              <a:t> + </a:t>
            </a:r>
            <a:r>
              <a:rPr lang="en-US" dirty="0" err="1"/>
              <a:t>AsyncPipe</a:t>
            </a:r>
            <a:r>
              <a:rPr lang="en-US" dirty="0"/>
              <a:t> =&gt; </a:t>
            </a:r>
            <a:r>
              <a:rPr lang="en-US" dirty="0" err="1"/>
              <a:t>OnPush</a:t>
            </a:r>
            <a:endParaRPr lang="en-US" dirty="0"/>
          </a:p>
          <a:p>
            <a:r>
              <a:rPr lang="en-US" dirty="0"/>
              <a:t>Signals =&gt; </a:t>
            </a:r>
            <a:r>
              <a:rPr lang="en-US" dirty="0" err="1"/>
              <a:t>OnPush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56EDDC-B227-5770-B25E-D3DF5A26770D}"/>
              </a:ext>
            </a:extLst>
          </p:cNvPr>
          <p:cNvSpPr txBox="1"/>
          <p:nvPr/>
        </p:nvSpPr>
        <p:spPr>
          <a:xfrm>
            <a:off x="8639175" y="6176963"/>
            <a:ext cx="3476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https://angular.dev/guide/signals</a:t>
            </a:r>
          </a:p>
        </p:txBody>
      </p:sp>
    </p:spTree>
    <p:extLst>
      <p:ext uri="{BB962C8B-B14F-4D97-AF65-F5344CB8AC3E}">
        <p14:creationId xmlns:p14="http://schemas.microsoft.com/office/powerpoint/2010/main" val="20763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4B88-390F-B501-2BC2-BDA8469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and Subscriptions 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740D0C1-6407-1978-D458-3DB52275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Observables are lazy</a:t>
            </a:r>
          </a:p>
          <a:p>
            <a:r>
              <a:rPr lang="en-US" dirty="0"/>
              <a:t>Only emit if are subscribed</a:t>
            </a:r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callback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emitted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Subscription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clean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394799-A960-8089-8EC9-53957811CBC9}"/>
              </a:ext>
            </a:extLst>
          </p:cNvPr>
          <p:cNvSpPr txBox="1"/>
          <p:nvPr/>
        </p:nvSpPr>
        <p:spPr>
          <a:xfrm>
            <a:off x="8524875" y="6176963"/>
            <a:ext cx="345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https://rxjs.dev/guide/observable</a:t>
            </a:r>
          </a:p>
        </p:txBody>
      </p:sp>
    </p:spTree>
    <p:extLst>
      <p:ext uri="{BB962C8B-B14F-4D97-AF65-F5344CB8AC3E}">
        <p14:creationId xmlns:p14="http://schemas.microsoft.com/office/powerpoint/2010/main" val="267601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D10D-B07F-19F9-2A6A-00D72AA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Lazy Subscription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AE02A-71B8-27A1-9ED3-C0A712D3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872" cy="4351338"/>
          </a:xfrm>
        </p:spPr>
        <p:txBody>
          <a:bodyPr/>
          <a:lstStyle/>
          <a:p>
            <a:r>
              <a:rPr lang="en-US" dirty="0"/>
              <a:t>nothing will happen if we don't subscribe</a:t>
            </a:r>
            <a:endParaRPr lang="de-DE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A06116-A14E-8967-08E8-6ECEBB42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072" y="2525925"/>
            <a:ext cx="5824728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LazyObservableComponent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hello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$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'Hello, World!'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hello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$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pipe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tap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console.log(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8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E4EE7-F186-48DB-0F08-775D6440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memory leak</a:t>
            </a:r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91431E-A341-727E-60A7-34FE081C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99515"/>
            <a:ext cx="5998464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MemoryLeakComponent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OnDestroy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counter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Subscription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interval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counter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ngOnDestroy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this.subscription.unsubscribe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5ED36AA6-2D06-4787-B20D-9A772673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rmAutofit fontScale="92500" lnSpcReduction="10000"/>
          </a:bodyPr>
          <a:lstStyle/>
          <a:p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Intentionally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not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unsubscribing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create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memory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leak</a:t>
            </a:r>
            <a:endParaRPr lang="de-DE" altLang="de-DE" dirty="0">
              <a:latin typeface="JetBrains Mono"/>
            </a:endParaRPr>
          </a:p>
          <a:p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navigate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away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this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component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memory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leak</a:t>
            </a:r>
          </a:p>
          <a:p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counter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will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keep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increasing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you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navigate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back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this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component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will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another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subscription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and a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second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counter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will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keep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increasing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3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C9FE6-7947-CB8C-6A69-61AB7F6D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6937-C507-F502-C50E-BB18D6D3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06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FEBB-FDB9-22C9-0925-36443C32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Bad Practices -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9E47A-E228-384C-5046-0ADC9A95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3792" cy="4351338"/>
          </a:xfrm>
        </p:spPr>
        <p:txBody>
          <a:bodyPr/>
          <a:lstStyle/>
          <a:p>
            <a:pPr lvl="1"/>
            <a:r>
              <a:rPr lang="de-DE" dirty="0"/>
              <a:t>Callback hell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own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pPr lvl="1"/>
            <a:r>
              <a:rPr lang="de-DE" dirty="0" err="1"/>
              <a:t>Unsubscribe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subscribe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9F99DE-79D8-C9C7-BAC1-83C34EA3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088" y="1825625"/>
            <a:ext cx="5193792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source1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//…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subscription1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subscription2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subscription3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subscription4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     //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…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9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41940-CB6D-97A8-B3AC-9AFCAD82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Fix-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subscription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B9A52-3070-A2BC-7E21-53AEA0BD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streams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switchMap</a:t>
            </a:r>
            <a:endParaRPr lang="de-DE" dirty="0"/>
          </a:p>
          <a:p>
            <a:pPr lvl="1"/>
            <a:r>
              <a:rPr lang="de-DE" dirty="0" err="1"/>
              <a:t>merge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Leads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endParaRPr lang="de-DE" dirty="0"/>
          </a:p>
          <a:p>
            <a:endParaRPr lang="de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B74B76-338B-DF08-C5E6-624FA92C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192" y="2151727"/>
            <a:ext cx="3913632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source1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// …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pipe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switchMap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()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switchMap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()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source3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switchMap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()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source4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FEBB-FDB9-22C9-0925-36443C32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Bad Practices – Variable </a:t>
            </a:r>
            <a:r>
              <a:rPr lang="de-DE" dirty="0" err="1"/>
              <a:t>assignment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9E47A-E228-384C-5046-0ADC9A95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488" cy="4351338"/>
          </a:xfrm>
        </p:spPr>
        <p:txBody>
          <a:bodyPr/>
          <a:lstStyle/>
          <a:p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variable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block</a:t>
            </a:r>
            <a:r>
              <a:rPr lang="en-US" dirty="0"/>
              <a:t> (or tap)</a:t>
            </a:r>
          </a:p>
          <a:p>
            <a:r>
              <a:rPr lang="en-US" dirty="0"/>
              <a:t>Subscription management</a:t>
            </a:r>
          </a:p>
          <a:p>
            <a:r>
              <a:rPr lang="en-US" dirty="0"/>
              <a:t>Breaking with </a:t>
            </a:r>
            <a:r>
              <a:rPr lang="en-US" dirty="0" err="1"/>
              <a:t>angulars</a:t>
            </a:r>
            <a:r>
              <a:rPr lang="en-US" dirty="0"/>
              <a:t> reactive programming paradigm</a:t>
            </a:r>
          </a:p>
          <a:p>
            <a:r>
              <a:rPr lang="en-US" dirty="0"/>
              <a:t>Change Detection Issues</a:t>
            </a:r>
          </a:p>
          <a:p>
            <a:pPr lvl="1"/>
            <a:r>
              <a:rPr lang="en-US" dirty="0"/>
              <a:t>Might not trigger 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473CEF-60E3-9A15-1122-393232A3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60" y="1859339"/>
            <a:ext cx="4718304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VariableAssignmentComponent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ngOnInit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interval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subscription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source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variable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4A7D4-3440-3395-D2AD-0CB3F686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Change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AD8FD-0A4E-5D9F-AD21-A6251C10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Keep View in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2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14684B-2B03-8CA9-A4A4-245D00EA1903}"/>
              </a:ext>
            </a:extLst>
          </p:cNvPr>
          <p:cNvSpPr txBox="1"/>
          <p:nvPr/>
        </p:nvSpPr>
        <p:spPr>
          <a:xfrm>
            <a:off x="3248025" y="6176963"/>
            <a:ext cx="894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https://blog.angular-university.io/how-does-angular-2-change-detection-really-work/</a:t>
            </a:r>
          </a:p>
        </p:txBody>
      </p:sp>
    </p:spTree>
    <p:extLst>
      <p:ext uri="{BB962C8B-B14F-4D97-AF65-F5344CB8AC3E}">
        <p14:creationId xmlns:p14="http://schemas.microsoft.com/office/powerpoint/2010/main" val="22821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Breitbild</PresentationFormat>
  <Paragraphs>69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Office</vt:lpstr>
      <vt:lpstr>Bad Practices with Observables in Angular</vt:lpstr>
      <vt:lpstr>Observable and Subscriptions </vt:lpstr>
      <vt:lpstr>Example – Lazy Subscription</vt:lpstr>
      <vt:lpstr>Example – memory leak</vt:lpstr>
      <vt:lpstr>Demo</vt:lpstr>
      <vt:lpstr>Bad Practices - Nested subscription</vt:lpstr>
      <vt:lpstr>Fix- Nested subscription</vt:lpstr>
      <vt:lpstr>Bad Practices – Variable assignment</vt:lpstr>
      <vt:lpstr>Angular Change Detection</vt:lpstr>
      <vt:lpstr>Default</vt:lpstr>
      <vt:lpstr>OnPush</vt:lpstr>
      <vt:lpstr>Bad Practices – Variable assignment</vt:lpstr>
      <vt:lpstr>Fix – Variable assignment</vt:lpstr>
      <vt:lpstr>Warum Signals?</vt:lpstr>
    </vt:vector>
  </TitlesOfParts>
  <Company>Bruker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Czogalik-extern, T</dc:creator>
  <cp:lastModifiedBy>Czogalik-extern, T</cp:lastModifiedBy>
  <cp:revision>6</cp:revision>
  <dcterms:created xsi:type="dcterms:W3CDTF">2024-08-15T11:14:08Z</dcterms:created>
  <dcterms:modified xsi:type="dcterms:W3CDTF">2024-08-19T07:16:03Z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-Bruker Confidential-</vt:lpwstr>
  </property>
  <property fmtid="{D5CDD505-2E9C-101B-9397-08002B2CF9AE}" pid="4" name="MSIP_Label_c62f7822-6f62-4076-898c-e776a1ec3415_Enabled">
    <vt:lpwstr>true</vt:lpwstr>
  </property>
  <property fmtid="{D5CDD505-2E9C-101B-9397-08002B2CF9AE}" pid="5" name="MSIP_Label_c62f7822-6f62-4076-898c-e776a1ec3415_SetDate">
    <vt:lpwstr>2024-08-15T15:07:45Z</vt:lpwstr>
  </property>
  <property fmtid="{D5CDD505-2E9C-101B-9397-08002B2CF9AE}" pid="6" name="MSIP_Label_c62f7822-6f62-4076-898c-e776a1ec3415_Method">
    <vt:lpwstr>Privileged</vt:lpwstr>
  </property>
  <property fmtid="{D5CDD505-2E9C-101B-9397-08002B2CF9AE}" pid="7" name="MSIP_Label_c62f7822-6f62-4076-898c-e776a1ec3415_Name">
    <vt:lpwstr>Public</vt:lpwstr>
  </property>
  <property fmtid="{D5CDD505-2E9C-101B-9397-08002B2CF9AE}" pid="8" name="MSIP_Label_c62f7822-6f62-4076-898c-e776a1ec3415_SiteId">
    <vt:lpwstr>375ce1b8-8db1-479b-a12c-06fa9d2a2eaf</vt:lpwstr>
  </property>
  <property fmtid="{D5CDD505-2E9C-101B-9397-08002B2CF9AE}" pid="9" name="MSIP_Label_c62f7822-6f62-4076-898c-e776a1ec3415_ActionId">
    <vt:lpwstr>b43b85f6-6948-4d4c-becb-99ccc64916ab</vt:lpwstr>
  </property>
  <property fmtid="{D5CDD505-2E9C-101B-9397-08002B2CF9AE}" pid="10" name="MSIP_Label_c62f7822-6f62-4076-898c-e776a1ec3415_ContentBits">
    <vt:lpwstr>0</vt:lpwstr>
  </property>
</Properties>
</file>