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9" r:id="rId3"/>
    <p:sldId id="330" r:id="rId4"/>
    <p:sldId id="299" r:id="rId5"/>
    <p:sldId id="300" r:id="rId6"/>
    <p:sldId id="301" r:id="rId7"/>
    <p:sldId id="302" r:id="rId8"/>
    <p:sldId id="304" r:id="rId9"/>
    <p:sldId id="306" r:id="rId10"/>
    <p:sldId id="305" r:id="rId11"/>
    <p:sldId id="272" r:id="rId12"/>
    <p:sldId id="271" r:id="rId13"/>
    <p:sldId id="292" r:id="rId14"/>
    <p:sldId id="293" r:id="rId15"/>
    <p:sldId id="273" r:id="rId16"/>
    <p:sldId id="328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13" r:id="rId28"/>
    <p:sldId id="274" r:id="rId29"/>
    <p:sldId id="276" r:id="rId30"/>
    <p:sldId id="308" r:id="rId31"/>
    <p:sldId id="309" r:id="rId32"/>
    <p:sldId id="294" r:id="rId33"/>
    <p:sldId id="275" r:id="rId34"/>
    <p:sldId id="278" r:id="rId35"/>
    <p:sldId id="329" r:id="rId36"/>
    <p:sldId id="279" r:id="rId37"/>
    <p:sldId id="326" r:id="rId38"/>
    <p:sldId id="327" r:id="rId3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FFFF"/>
    <a:srgbClr val="6B7600"/>
    <a:srgbClr val="800000"/>
    <a:srgbClr val="E2FA00"/>
    <a:srgbClr val="D4EA00"/>
    <a:srgbClr val="FFAC05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5381" autoAdjust="0"/>
  </p:normalViewPr>
  <p:slideViewPr>
    <p:cSldViewPr>
      <p:cViewPr varScale="1">
        <p:scale>
          <a:sx n="89" d="100"/>
          <a:sy n="89" d="100"/>
        </p:scale>
        <p:origin x="102" y="2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Czogalik" userId="3419ac9f77ac2055" providerId="LiveId" clId="{FE45E955-E87A-4C3F-AEC7-CEFC0D8C0EF2}"/>
    <pc:docChg chg="undo redo custSel modSld sldOrd">
      <pc:chgData name="Thomas Czogalik" userId="3419ac9f77ac2055" providerId="LiveId" clId="{FE45E955-E87A-4C3F-AEC7-CEFC0D8C0EF2}" dt="2017-10-10T15:31:46.133" v="311"/>
      <pc:docMkLst>
        <pc:docMk/>
      </pc:docMkLst>
      <pc:sldChg chg="modNotesTx">
        <pc:chgData name="Thomas Czogalik" userId="3419ac9f77ac2055" providerId="LiveId" clId="{FE45E955-E87A-4C3F-AEC7-CEFC0D8C0EF2}" dt="2017-10-10T15:06:50.033" v="95" actId="20577"/>
        <pc:sldMkLst>
          <pc:docMk/>
          <pc:sldMk cId="411881829" sldId="271"/>
        </pc:sldMkLst>
      </pc:sldChg>
      <pc:sldChg chg="ord modNotesTx">
        <pc:chgData name="Thomas Czogalik" userId="3419ac9f77ac2055" providerId="LiveId" clId="{FE45E955-E87A-4C3F-AEC7-CEFC0D8C0EF2}" dt="2017-10-10T15:31:46.133" v="311"/>
        <pc:sldMkLst>
          <pc:docMk/>
          <pc:sldMk cId="2673500440" sldId="272"/>
        </pc:sldMkLst>
      </pc:sldChg>
      <pc:sldChg chg="modNotesTx">
        <pc:chgData name="Thomas Czogalik" userId="3419ac9f77ac2055" providerId="LiveId" clId="{FE45E955-E87A-4C3F-AEC7-CEFC0D8C0EF2}" dt="2017-10-10T15:13:27.474" v="137" actId="20577"/>
        <pc:sldMkLst>
          <pc:docMk/>
          <pc:sldMk cId="1448052324" sldId="274"/>
        </pc:sldMkLst>
      </pc:sldChg>
      <pc:sldChg chg="modSp modNotesTx">
        <pc:chgData name="Thomas Czogalik" userId="3419ac9f77ac2055" providerId="LiveId" clId="{FE45E955-E87A-4C3F-AEC7-CEFC0D8C0EF2}" dt="2017-10-10T15:15:23.986" v="181" actId="20577"/>
        <pc:sldMkLst>
          <pc:docMk/>
          <pc:sldMk cId="676439369" sldId="276"/>
        </pc:sldMkLst>
        <pc:spChg chg="mod">
          <ac:chgData name="Thomas Czogalik" userId="3419ac9f77ac2055" providerId="LiveId" clId="{FE45E955-E87A-4C3F-AEC7-CEFC0D8C0EF2}" dt="2017-10-10T15:14:26.040" v="146" actId="20577"/>
          <ac:spMkLst>
            <pc:docMk/>
            <pc:sldMk cId="676439369" sldId="276"/>
            <ac:spMk id="3" creationId="{00000000-0000-0000-0000-000000000000}"/>
          </ac:spMkLst>
        </pc:spChg>
      </pc:sldChg>
      <pc:sldChg chg="modNotesTx">
        <pc:chgData name="Thomas Czogalik" userId="3419ac9f77ac2055" providerId="LiveId" clId="{FE45E955-E87A-4C3F-AEC7-CEFC0D8C0EF2}" dt="2017-10-10T15:31:21.258" v="310" actId="20577"/>
        <pc:sldMkLst>
          <pc:docMk/>
          <pc:sldMk cId="3163991876" sldId="278"/>
        </pc:sldMkLst>
      </pc:sldChg>
      <pc:sldChg chg="modAnim">
        <pc:chgData name="Thomas Czogalik" userId="3419ac9f77ac2055" providerId="LiveId" clId="{FE45E955-E87A-4C3F-AEC7-CEFC0D8C0EF2}" dt="2017-10-10T13:37:43.741" v="29"/>
        <pc:sldMkLst>
          <pc:docMk/>
          <pc:sldMk cId="3868205120" sldId="294"/>
        </pc:sldMkLst>
      </pc:sldChg>
      <pc:sldChg chg="modSp">
        <pc:chgData name="Thomas Czogalik" userId="3419ac9f77ac2055" providerId="LiveId" clId="{FE45E955-E87A-4C3F-AEC7-CEFC0D8C0EF2}" dt="2017-10-10T15:16:53.047" v="196" actId="20577"/>
        <pc:sldMkLst>
          <pc:docMk/>
          <pc:sldMk cId="1347699085" sldId="308"/>
        </pc:sldMkLst>
        <pc:spChg chg="mod">
          <ac:chgData name="Thomas Czogalik" userId="3419ac9f77ac2055" providerId="LiveId" clId="{FE45E955-E87A-4C3F-AEC7-CEFC0D8C0EF2}" dt="2017-10-10T15:16:53.047" v="196" actId="20577"/>
          <ac:spMkLst>
            <pc:docMk/>
            <pc:sldMk cId="1347699085" sldId="308"/>
            <ac:spMk id="3" creationId="{00000000-0000-0000-0000-000000000000}"/>
          </ac:spMkLst>
        </pc:spChg>
      </pc:sldChg>
      <pc:sldChg chg="modNotesTx">
        <pc:chgData name="Thomas Czogalik" userId="3419ac9f77ac2055" providerId="LiveId" clId="{FE45E955-E87A-4C3F-AEC7-CEFC0D8C0EF2}" dt="2017-10-10T15:20:33.067" v="248" actId="20577"/>
        <pc:sldMkLst>
          <pc:docMk/>
          <pc:sldMk cId="3325423929" sldId="309"/>
        </pc:sldMkLst>
      </pc:sldChg>
      <pc:sldChg chg="modNotesTx">
        <pc:chgData name="Thomas Czogalik" userId="3419ac9f77ac2055" providerId="LiveId" clId="{FE45E955-E87A-4C3F-AEC7-CEFC0D8C0EF2}" dt="2017-10-10T15:10:41.949" v="107" actId="20577"/>
        <pc:sldMkLst>
          <pc:docMk/>
          <pc:sldMk cId="2340028475" sldId="326"/>
        </pc:sldMkLst>
      </pc:sldChg>
    </pc:docChg>
  </pc:docChgLst>
  <pc:docChgLst>
    <pc:chgData name="Thomas Czogalik" userId="3419ac9f77ac2055" providerId="LiveId" clId="{06BE6573-329E-4C46-8231-942029EE9428}"/>
    <pc:docChg chg="undo redo custSel addSld delSld modSld sldOrd">
      <pc:chgData name="Thomas Czogalik" userId="3419ac9f77ac2055" providerId="LiveId" clId="{06BE6573-329E-4C46-8231-942029EE9428}" dt="2017-10-12T08:59:54.158" v="3660"/>
      <pc:docMkLst>
        <pc:docMk/>
      </pc:docMkLst>
      <pc:sldChg chg="modSp">
        <pc:chgData name="Thomas Czogalik" userId="3419ac9f77ac2055" providerId="LiveId" clId="{06BE6573-329E-4C46-8231-942029EE9428}" dt="2017-10-10T07:28:37.659" v="506" actId="20577"/>
        <pc:sldMkLst>
          <pc:docMk/>
          <pc:sldMk cId="0" sldId="256"/>
        </pc:sldMkLst>
        <pc:spChg chg="mod">
          <ac:chgData name="Thomas Czogalik" userId="3419ac9f77ac2055" providerId="LiveId" clId="{06BE6573-329E-4C46-8231-942029EE9428}" dt="2017-10-10T07:28:21.049" v="457" actId="20577"/>
          <ac:spMkLst>
            <pc:docMk/>
            <pc:sldMk cId="0" sldId="256"/>
            <ac:spMk id="4098" creationId="{00000000-0000-0000-0000-000000000000}"/>
          </ac:spMkLst>
        </pc:spChg>
        <pc:spChg chg="mod">
          <ac:chgData name="Thomas Czogalik" userId="3419ac9f77ac2055" providerId="LiveId" clId="{06BE6573-329E-4C46-8231-942029EE9428}" dt="2017-10-10T07:28:37.659" v="506" actId="20577"/>
          <ac:spMkLst>
            <pc:docMk/>
            <pc:sldMk cId="0" sldId="256"/>
            <ac:spMk id="4099" creationId="{00000000-0000-0000-0000-000000000000}"/>
          </ac:spMkLst>
        </pc:spChg>
      </pc:sldChg>
      <pc:sldChg chg="del modTransition">
        <pc:chgData name="Thomas Czogalik" userId="3419ac9f77ac2055" providerId="LiveId" clId="{06BE6573-329E-4C46-8231-942029EE9428}" dt="2017-10-11T07:51:28.335" v="2125" actId="2696"/>
        <pc:sldMkLst>
          <pc:docMk/>
          <pc:sldMk cId="4290159732" sldId="265"/>
        </pc:sldMkLst>
      </pc:sldChg>
      <pc:sldChg chg="del">
        <pc:chgData name="Thomas Czogalik" userId="3419ac9f77ac2055" providerId="LiveId" clId="{06BE6573-329E-4C46-8231-942029EE9428}" dt="2017-10-10T07:58:32.634" v="776" actId="2696"/>
        <pc:sldMkLst>
          <pc:docMk/>
          <pc:sldMk cId="1959852660" sldId="268"/>
        </pc:sldMkLst>
      </pc:sldChg>
      <pc:sldChg chg="addSp delSp modSp modNotesTx">
        <pc:chgData name="Thomas Czogalik" userId="3419ac9f77ac2055" providerId="LiveId" clId="{06BE6573-329E-4C46-8231-942029EE9428}" dt="2017-10-12T08:55:39.538" v="3585" actId="478"/>
        <pc:sldMkLst>
          <pc:docMk/>
          <pc:sldMk cId="2714904018" sldId="269"/>
        </pc:sldMkLst>
        <pc:spChg chg="add mod">
          <ac:chgData name="Thomas Czogalik" userId="3419ac9f77ac2055" providerId="LiveId" clId="{06BE6573-329E-4C46-8231-942029EE9428}" dt="2017-10-10T07:48:41.061" v="590" actId="1076"/>
          <ac:spMkLst>
            <pc:docMk/>
            <pc:sldMk cId="2714904018" sldId="269"/>
            <ac:spMk id="5" creationId="{F1513D10-8EC1-4034-842E-5575AAB4A3EB}"/>
          </ac:spMkLst>
        </pc:spChg>
        <pc:spChg chg="add mod">
          <ac:chgData name="Thomas Czogalik" userId="3419ac9f77ac2055" providerId="LiveId" clId="{06BE6573-329E-4C46-8231-942029EE9428}" dt="2017-10-10T07:47:14.569" v="562" actId="14100"/>
          <ac:spMkLst>
            <pc:docMk/>
            <pc:sldMk cId="2714904018" sldId="269"/>
            <ac:spMk id="7" creationId="{11D131A9-FEC0-4592-A48B-B328FE20E38C}"/>
          </ac:spMkLst>
        </pc:spChg>
        <pc:spChg chg="add mod">
          <ac:chgData name="Thomas Czogalik" userId="3419ac9f77ac2055" providerId="LiveId" clId="{06BE6573-329E-4C46-8231-942029EE9428}" dt="2017-10-10T07:48:56.578" v="605" actId="1076"/>
          <ac:spMkLst>
            <pc:docMk/>
            <pc:sldMk cId="2714904018" sldId="269"/>
            <ac:spMk id="10" creationId="{4F0FBD81-1473-4DF0-B7EB-F1B3C07A13B3}"/>
          </ac:spMkLst>
        </pc:spChg>
        <pc:spChg chg="mod">
          <ac:chgData name="Thomas Czogalik" userId="3419ac9f77ac2055" providerId="LiveId" clId="{06BE6573-329E-4C46-8231-942029EE9428}" dt="2017-10-10T07:49:59.072" v="626" actId="6549"/>
          <ac:spMkLst>
            <pc:docMk/>
            <pc:sldMk cId="2714904018" sldId="269"/>
            <ac:spMk id="18" creationId="{373E9C7C-A89B-4BBC-AB99-015719688891}"/>
          </ac:spMkLst>
        </pc:spChg>
        <pc:spChg chg="del mod">
          <ac:chgData name="Thomas Czogalik" userId="3419ac9f77ac2055" providerId="LiveId" clId="{06BE6573-329E-4C46-8231-942029EE9428}" dt="2017-10-10T07:57:30.216" v="763" actId="478"/>
          <ac:spMkLst>
            <pc:docMk/>
            <pc:sldMk cId="2714904018" sldId="269"/>
            <ac:spMk id="20" creationId="{51DCD7E6-36A3-40B3-AA75-4BAE505A7509}"/>
          </ac:spMkLst>
        </pc:spChg>
        <pc:spChg chg="del mod">
          <ac:chgData name="Thomas Czogalik" userId="3419ac9f77ac2055" providerId="LiveId" clId="{06BE6573-329E-4C46-8231-942029EE9428}" dt="2017-10-10T07:57:31.045" v="764" actId="478"/>
          <ac:spMkLst>
            <pc:docMk/>
            <pc:sldMk cId="2714904018" sldId="269"/>
            <ac:spMk id="21" creationId="{C0ADE049-C9AF-45BA-8111-9C65C6EF5D7D}"/>
          </ac:spMkLst>
        </pc:spChg>
        <pc:grpChg chg="add del mod">
          <ac:chgData name="Thomas Czogalik" userId="3419ac9f77ac2055" providerId="LiveId" clId="{06BE6573-329E-4C46-8231-942029EE9428}" dt="2017-10-12T08:55:39.538" v="3585" actId="478"/>
          <ac:grpSpMkLst>
            <pc:docMk/>
            <pc:sldMk cId="2714904018" sldId="269"/>
            <ac:grpSpMk id="3" creationId="{DC6BBDC9-05CB-4CFC-B73F-1DD42DC47353}"/>
          </ac:grpSpMkLst>
        </pc:grpChg>
      </pc:sldChg>
      <pc:sldChg chg="del modTransition">
        <pc:chgData name="Thomas Czogalik" userId="3419ac9f77ac2055" providerId="LiveId" clId="{06BE6573-329E-4C46-8231-942029EE9428}" dt="2017-10-11T07:51:16.543" v="2119" actId="2696"/>
        <pc:sldMkLst>
          <pc:docMk/>
          <pc:sldMk cId="3663021449" sldId="270"/>
        </pc:sldMkLst>
      </pc:sldChg>
      <pc:sldChg chg="modSp">
        <pc:chgData name="Thomas Czogalik" userId="3419ac9f77ac2055" providerId="LiveId" clId="{06BE6573-329E-4C46-8231-942029EE9428}" dt="2017-10-11T09:00:43.759" v="3466" actId="20577"/>
        <pc:sldMkLst>
          <pc:docMk/>
          <pc:sldMk cId="411881829" sldId="271"/>
        </pc:sldMkLst>
        <pc:spChg chg="mod">
          <ac:chgData name="Thomas Czogalik" userId="3419ac9f77ac2055" providerId="LiveId" clId="{06BE6573-329E-4C46-8231-942029EE9428}" dt="2017-10-11T07:51:42.759" v="2138" actId="20577"/>
          <ac:spMkLst>
            <pc:docMk/>
            <pc:sldMk cId="411881829" sldId="271"/>
            <ac:spMk id="2" creationId="{8F207273-0F3D-4549-84A6-CF7E2501F76B}"/>
          </ac:spMkLst>
        </pc:spChg>
        <pc:spChg chg="mod">
          <ac:chgData name="Thomas Czogalik" userId="3419ac9f77ac2055" providerId="LiveId" clId="{06BE6573-329E-4C46-8231-942029EE9428}" dt="2017-10-11T09:00:43.759" v="3466" actId="20577"/>
          <ac:spMkLst>
            <pc:docMk/>
            <pc:sldMk cId="411881829" sldId="271"/>
            <ac:spMk id="3" creationId="{867F4677-E15F-4D0C-AD62-FF4E88383B7B}"/>
          </ac:spMkLst>
        </pc:spChg>
      </pc:sldChg>
      <pc:sldChg chg="modSp ord">
        <pc:chgData name="Thomas Czogalik" userId="3419ac9f77ac2055" providerId="LiveId" clId="{06BE6573-329E-4C46-8231-942029EE9428}" dt="2017-10-11T07:52:57.525" v="2207" actId="20577"/>
        <pc:sldMkLst>
          <pc:docMk/>
          <pc:sldMk cId="2673500440" sldId="272"/>
        </pc:sldMkLst>
        <pc:spChg chg="mod">
          <ac:chgData name="Thomas Czogalik" userId="3419ac9f77ac2055" providerId="LiveId" clId="{06BE6573-329E-4C46-8231-942029EE9428}" dt="2017-10-11T07:52:57.525" v="2207" actId="20577"/>
          <ac:spMkLst>
            <pc:docMk/>
            <pc:sldMk cId="2673500440" sldId="272"/>
            <ac:spMk id="3" creationId="{867F4677-E15F-4D0C-AD62-FF4E88383B7B}"/>
          </ac:spMkLst>
        </pc:spChg>
      </pc:sldChg>
      <pc:sldChg chg="modSp">
        <pc:chgData name="Thomas Czogalik" userId="3419ac9f77ac2055" providerId="LiveId" clId="{06BE6573-329E-4C46-8231-942029EE9428}" dt="2017-10-11T08:27:11.139" v="2438" actId="20577"/>
        <pc:sldMkLst>
          <pc:docMk/>
          <pc:sldMk cId="571947115" sldId="273"/>
        </pc:sldMkLst>
        <pc:spChg chg="mod">
          <ac:chgData name="Thomas Czogalik" userId="3419ac9f77ac2055" providerId="LiveId" clId="{06BE6573-329E-4C46-8231-942029EE9428}" dt="2017-10-11T08:27:11.139" v="2438" actId="20577"/>
          <ac:spMkLst>
            <pc:docMk/>
            <pc:sldMk cId="571947115" sldId="273"/>
            <ac:spMk id="3" creationId="{6DF62B3C-B16B-43F4-9744-E8E9A31A4FAD}"/>
          </ac:spMkLst>
        </pc:spChg>
      </pc:sldChg>
      <pc:sldChg chg="modSp">
        <pc:chgData name="Thomas Czogalik" userId="3419ac9f77ac2055" providerId="LiveId" clId="{06BE6573-329E-4C46-8231-942029EE9428}" dt="2017-10-10T09:22:48.200" v="2052" actId="20577"/>
        <pc:sldMkLst>
          <pc:docMk/>
          <pc:sldMk cId="1448052324" sldId="274"/>
        </pc:sldMkLst>
        <pc:spChg chg="mod">
          <ac:chgData name="Thomas Czogalik" userId="3419ac9f77ac2055" providerId="LiveId" clId="{06BE6573-329E-4C46-8231-942029EE9428}" dt="2017-10-10T09:22:48.200" v="2052" actId="20577"/>
          <ac:spMkLst>
            <pc:docMk/>
            <pc:sldMk cId="1448052324" sldId="274"/>
            <ac:spMk id="3" creationId="{00000000-0000-0000-0000-000000000000}"/>
          </ac:spMkLst>
        </pc:spChg>
      </pc:sldChg>
      <pc:sldChg chg="modSp ord">
        <pc:chgData name="Thomas Czogalik" userId="3419ac9f77ac2055" providerId="LiveId" clId="{06BE6573-329E-4C46-8231-942029EE9428}" dt="2017-10-10T10:00:24.323" v="2059" actId="20577"/>
        <pc:sldMkLst>
          <pc:docMk/>
          <pc:sldMk cId="2084011505" sldId="275"/>
        </pc:sldMkLst>
        <pc:spChg chg="mod">
          <ac:chgData name="Thomas Czogalik" userId="3419ac9f77ac2055" providerId="LiveId" clId="{06BE6573-329E-4C46-8231-942029EE9428}" dt="2017-10-10T08:35:14.742" v="1398" actId="5793"/>
          <ac:spMkLst>
            <pc:docMk/>
            <pc:sldMk cId="2084011505" sldId="275"/>
            <ac:spMk id="2" creationId="{00000000-0000-0000-0000-000000000000}"/>
          </ac:spMkLst>
        </pc:spChg>
        <pc:spChg chg="mod">
          <ac:chgData name="Thomas Czogalik" userId="3419ac9f77ac2055" providerId="LiveId" clId="{06BE6573-329E-4C46-8231-942029EE9428}" dt="2017-10-10T10:00:24.323" v="2059" actId="20577"/>
          <ac:spMkLst>
            <pc:docMk/>
            <pc:sldMk cId="2084011505" sldId="275"/>
            <ac:spMk id="3" creationId="{00000000-0000-0000-0000-000000000000}"/>
          </ac:spMkLst>
        </pc:spChg>
      </pc:sldChg>
      <pc:sldChg chg="modSp ord">
        <pc:chgData name="Thomas Czogalik" userId="3419ac9f77ac2055" providerId="LiveId" clId="{06BE6573-329E-4C46-8231-942029EE9428}" dt="2017-10-11T08:35:50.036" v="2590" actId="20577"/>
        <pc:sldMkLst>
          <pc:docMk/>
          <pc:sldMk cId="676439369" sldId="276"/>
        </pc:sldMkLst>
        <pc:spChg chg="mod">
          <ac:chgData name="Thomas Czogalik" userId="3419ac9f77ac2055" providerId="LiveId" clId="{06BE6573-329E-4C46-8231-942029EE9428}" dt="2017-10-11T08:35:50.036" v="2590" actId="20577"/>
          <ac:spMkLst>
            <pc:docMk/>
            <pc:sldMk cId="676439369" sldId="276"/>
            <ac:spMk id="3" creationId="{00000000-0000-0000-0000-000000000000}"/>
          </ac:spMkLst>
        </pc:spChg>
      </pc:sldChg>
      <pc:sldChg chg="modSp del">
        <pc:chgData name="Thomas Czogalik" userId="3419ac9f77ac2055" providerId="LiveId" clId="{06BE6573-329E-4C46-8231-942029EE9428}" dt="2017-10-10T08:33:54.612" v="1356" actId="2696"/>
        <pc:sldMkLst>
          <pc:docMk/>
          <pc:sldMk cId="1854908663" sldId="277"/>
        </pc:sldMkLst>
        <pc:spChg chg="mod">
          <ac:chgData name="Thomas Czogalik" userId="3419ac9f77ac2055" providerId="LiveId" clId="{06BE6573-329E-4C46-8231-942029EE9428}" dt="2017-10-05T14:19:03.264" v="47" actId="20577"/>
          <ac:spMkLst>
            <pc:docMk/>
            <pc:sldMk cId="1854908663" sldId="277"/>
            <ac:spMk id="3" creationId="{00000000-0000-0000-0000-000000000000}"/>
          </ac:spMkLst>
        </pc:spChg>
      </pc:sldChg>
      <pc:sldChg chg="modSp ord">
        <pc:chgData name="Thomas Czogalik" userId="3419ac9f77ac2055" providerId="LiveId" clId="{06BE6573-329E-4C46-8231-942029EE9428}" dt="2017-10-11T08:46:56.149" v="3016" actId="20577"/>
        <pc:sldMkLst>
          <pc:docMk/>
          <pc:sldMk cId="3163991876" sldId="278"/>
        </pc:sldMkLst>
        <pc:spChg chg="mod">
          <ac:chgData name="Thomas Czogalik" userId="3419ac9f77ac2055" providerId="LiveId" clId="{06BE6573-329E-4C46-8231-942029EE9428}" dt="2017-10-10T08:35:26.889" v="1414" actId="20577"/>
          <ac:spMkLst>
            <pc:docMk/>
            <pc:sldMk cId="3163991876" sldId="278"/>
            <ac:spMk id="2" creationId="{00000000-0000-0000-0000-000000000000}"/>
          </ac:spMkLst>
        </pc:spChg>
        <pc:spChg chg="mod">
          <ac:chgData name="Thomas Czogalik" userId="3419ac9f77ac2055" providerId="LiveId" clId="{06BE6573-329E-4C46-8231-942029EE9428}" dt="2017-10-11T08:46:56.149" v="3016" actId="20577"/>
          <ac:spMkLst>
            <pc:docMk/>
            <pc:sldMk cId="3163991876" sldId="278"/>
            <ac:spMk id="3" creationId="{00000000-0000-0000-0000-000000000000}"/>
          </ac:spMkLst>
        </pc:spChg>
      </pc:sldChg>
      <pc:sldChg chg="modSp">
        <pc:chgData name="Thomas Czogalik" userId="3419ac9f77ac2055" providerId="LiveId" clId="{06BE6573-329E-4C46-8231-942029EE9428}" dt="2017-10-12T08:59:54.158" v="3660"/>
        <pc:sldMkLst>
          <pc:docMk/>
          <pc:sldMk cId="3118787049" sldId="279"/>
        </pc:sldMkLst>
        <pc:spChg chg="mod">
          <ac:chgData name="Thomas Czogalik" userId="3419ac9f77ac2055" providerId="LiveId" clId="{06BE6573-329E-4C46-8231-942029EE9428}" dt="2017-10-05T14:26:40.002" v="456" actId="20577"/>
          <ac:spMkLst>
            <pc:docMk/>
            <pc:sldMk cId="3118787049" sldId="279"/>
            <ac:spMk id="2" creationId="{00000000-0000-0000-0000-000000000000}"/>
          </ac:spMkLst>
        </pc:spChg>
        <pc:spChg chg="mod">
          <ac:chgData name="Thomas Czogalik" userId="3419ac9f77ac2055" providerId="LiveId" clId="{06BE6573-329E-4C46-8231-942029EE9428}" dt="2017-10-12T08:59:54.158" v="3660"/>
          <ac:spMkLst>
            <pc:docMk/>
            <pc:sldMk cId="3118787049" sldId="279"/>
            <ac:spMk id="3" creationId="{00000000-0000-0000-0000-000000000000}"/>
          </ac:spMkLst>
        </pc:spChg>
      </pc:sldChg>
      <pc:sldChg chg="del">
        <pc:chgData name="Thomas Czogalik" userId="3419ac9f77ac2055" providerId="LiveId" clId="{06BE6573-329E-4C46-8231-942029EE9428}" dt="2017-10-10T07:57:50.951" v="768" actId="2696"/>
        <pc:sldMkLst>
          <pc:docMk/>
          <pc:sldMk cId="3658147760" sldId="280"/>
        </pc:sldMkLst>
      </pc:sldChg>
      <pc:sldChg chg="del">
        <pc:chgData name="Thomas Czogalik" userId="3419ac9f77ac2055" providerId="LiveId" clId="{06BE6573-329E-4C46-8231-942029EE9428}" dt="2017-10-10T07:57:50.982" v="769" actId="2696"/>
        <pc:sldMkLst>
          <pc:docMk/>
          <pc:sldMk cId="3952753556" sldId="281"/>
        </pc:sldMkLst>
      </pc:sldChg>
      <pc:sldChg chg="del">
        <pc:chgData name="Thomas Czogalik" userId="3419ac9f77ac2055" providerId="LiveId" clId="{06BE6573-329E-4C46-8231-942029EE9428}" dt="2017-10-10T07:57:50.998" v="770" actId="2696"/>
        <pc:sldMkLst>
          <pc:docMk/>
          <pc:sldMk cId="919403069" sldId="282"/>
        </pc:sldMkLst>
      </pc:sldChg>
      <pc:sldChg chg="del">
        <pc:chgData name="Thomas Czogalik" userId="3419ac9f77ac2055" providerId="LiveId" clId="{06BE6573-329E-4C46-8231-942029EE9428}" dt="2017-10-10T07:57:51.029" v="771" actId="2696"/>
        <pc:sldMkLst>
          <pc:docMk/>
          <pc:sldMk cId="4031451715" sldId="283"/>
        </pc:sldMkLst>
      </pc:sldChg>
      <pc:sldChg chg="del">
        <pc:chgData name="Thomas Czogalik" userId="3419ac9f77ac2055" providerId="LiveId" clId="{06BE6573-329E-4C46-8231-942029EE9428}" dt="2017-10-10T07:57:51.060" v="772" actId="2696"/>
        <pc:sldMkLst>
          <pc:docMk/>
          <pc:sldMk cId="3736010589" sldId="284"/>
        </pc:sldMkLst>
      </pc:sldChg>
      <pc:sldChg chg="del modNotesTx">
        <pc:chgData name="Thomas Czogalik" userId="3419ac9f77ac2055" providerId="LiveId" clId="{06BE6573-329E-4C46-8231-942029EE9428}" dt="2017-10-10T07:57:50.935" v="767" actId="2696"/>
        <pc:sldMkLst>
          <pc:docMk/>
          <pc:sldMk cId="196597069" sldId="285"/>
        </pc:sldMkLst>
      </pc:sldChg>
      <pc:sldChg chg="del">
        <pc:chgData name="Thomas Czogalik" userId="3419ac9f77ac2055" providerId="LiveId" clId="{06BE6573-329E-4C46-8231-942029EE9428}" dt="2017-10-10T07:57:51.092" v="773" actId="2696"/>
        <pc:sldMkLst>
          <pc:docMk/>
          <pc:sldMk cId="4158081667" sldId="286"/>
        </pc:sldMkLst>
      </pc:sldChg>
      <pc:sldChg chg="del">
        <pc:chgData name="Thomas Czogalik" userId="3419ac9f77ac2055" providerId="LiveId" clId="{06BE6573-329E-4C46-8231-942029EE9428}" dt="2017-10-10T07:57:51.107" v="774" actId="2696"/>
        <pc:sldMkLst>
          <pc:docMk/>
          <pc:sldMk cId="50783218" sldId="287"/>
        </pc:sldMkLst>
      </pc:sldChg>
      <pc:sldChg chg="del modTransition">
        <pc:chgData name="Thomas Czogalik" userId="3419ac9f77ac2055" providerId="LiveId" clId="{06BE6573-329E-4C46-8231-942029EE9428}" dt="2017-10-11T07:51:28.273" v="2122" actId="2696"/>
        <pc:sldMkLst>
          <pc:docMk/>
          <pc:sldMk cId="1395500121" sldId="288"/>
        </pc:sldMkLst>
      </pc:sldChg>
      <pc:sldChg chg="del modTransition">
        <pc:chgData name="Thomas Czogalik" userId="3419ac9f77ac2055" providerId="LiveId" clId="{06BE6573-329E-4C46-8231-942029EE9428}" dt="2017-10-11T07:51:28.288" v="2123" actId="2696"/>
        <pc:sldMkLst>
          <pc:docMk/>
          <pc:sldMk cId="2325325399" sldId="289"/>
        </pc:sldMkLst>
      </pc:sldChg>
      <pc:sldChg chg="del modTransition">
        <pc:chgData name="Thomas Czogalik" userId="3419ac9f77ac2055" providerId="LiveId" clId="{06BE6573-329E-4C46-8231-942029EE9428}" dt="2017-10-11T07:51:28.304" v="2124" actId="2696"/>
        <pc:sldMkLst>
          <pc:docMk/>
          <pc:sldMk cId="1061941331" sldId="290"/>
        </pc:sldMkLst>
      </pc:sldChg>
      <pc:sldChg chg="modSp del">
        <pc:chgData name="Thomas Czogalik" userId="3419ac9f77ac2055" providerId="LiveId" clId="{06BE6573-329E-4C46-8231-942029EE9428}" dt="2017-10-11T09:00:25.393" v="3465" actId="2696"/>
        <pc:sldMkLst>
          <pc:docMk/>
          <pc:sldMk cId="587334076" sldId="291"/>
        </pc:sldMkLst>
        <pc:spChg chg="mod">
          <ac:chgData name="Thomas Czogalik" userId="3419ac9f77ac2055" providerId="LiveId" clId="{06BE6573-329E-4C46-8231-942029EE9428}" dt="2017-10-10T08:39:49.129" v="1415" actId="20577"/>
          <ac:spMkLst>
            <pc:docMk/>
            <pc:sldMk cId="587334076" sldId="291"/>
            <ac:spMk id="2" creationId="{00000000-0000-0000-0000-000000000000}"/>
          </ac:spMkLst>
        </pc:spChg>
        <pc:spChg chg="mod">
          <ac:chgData name="Thomas Czogalik" userId="3419ac9f77ac2055" providerId="LiveId" clId="{06BE6573-329E-4C46-8231-942029EE9428}" dt="2017-10-10T08:07:51.033" v="884" actId="5793"/>
          <ac:spMkLst>
            <pc:docMk/>
            <pc:sldMk cId="587334076" sldId="291"/>
            <ac:spMk id="3" creationId="{00000000-0000-0000-0000-000000000000}"/>
          </ac:spMkLst>
        </pc:spChg>
      </pc:sldChg>
      <pc:sldChg chg="modSp modNotesTx">
        <pc:chgData name="Thomas Czogalik" userId="3419ac9f77ac2055" providerId="LiveId" clId="{06BE6573-329E-4C46-8231-942029EE9428}" dt="2017-10-10T08:39:50.929" v="1416" actId="20577"/>
        <pc:sldMkLst>
          <pc:docMk/>
          <pc:sldMk cId="672262088" sldId="292"/>
        </pc:sldMkLst>
        <pc:spChg chg="mod">
          <ac:chgData name="Thomas Czogalik" userId="3419ac9f77ac2055" providerId="LiveId" clId="{06BE6573-329E-4C46-8231-942029EE9428}" dt="2017-10-10T08:39:50.929" v="1416" actId="20577"/>
          <ac:spMkLst>
            <pc:docMk/>
            <pc:sldMk cId="672262088" sldId="292"/>
            <ac:spMk id="2" creationId="{00000000-0000-0000-0000-000000000000}"/>
          </ac:spMkLst>
        </pc:spChg>
        <pc:spChg chg="mod">
          <ac:chgData name="Thomas Czogalik" userId="3419ac9f77ac2055" providerId="LiveId" clId="{06BE6573-329E-4C46-8231-942029EE9428}" dt="2017-10-05T14:04:16.755" v="1" actId="20577"/>
          <ac:spMkLst>
            <pc:docMk/>
            <pc:sldMk cId="672262088" sldId="292"/>
            <ac:spMk id="16" creationId="{00000000-0000-0000-0000-000000000000}"/>
          </ac:spMkLst>
        </pc:spChg>
      </pc:sldChg>
      <pc:sldChg chg="modSp modNotesTx">
        <pc:chgData name="Thomas Czogalik" userId="3419ac9f77ac2055" providerId="LiveId" clId="{06BE6573-329E-4C46-8231-942029EE9428}" dt="2017-10-10T09:46:48.602" v="2054" actId="20577"/>
        <pc:sldMkLst>
          <pc:docMk/>
          <pc:sldMk cId="394630805" sldId="293"/>
        </pc:sldMkLst>
        <pc:spChg chg="mod">
          <ac:chgData name="Thomas Czogalik" userId="3419ac9f77ac2055" providerId="LiveId" clId="{06BE6573-329E-4C46-8231-942029EE9428}" dt="2017-10-10T08:39:52.820" v="1417" actId="20577"/>
          <ac:spMkLst>
            <pc:docMk/>
            <pc:sldMk cId="394630805" sldId="293"/>
            <ac:spMk id="2" creationId="{00000000-0000-0000-0000-000000000000}"/>
          </ac:spMkLst>
        </pc:spChg>
        <pc:spChg chg="mod">
          <ac:chgData name="Thomas Czogalik" userId="3419ac9f77ac2055" providerId="LiveId" clId="{06BE6573-329E-4C46-8231-942029EE9428}" dt="2017-10-10T09:46:48.602" v="2054" actId="20577"/>
          <ac:spMkLst>
            <pc:docMk/>
            <pc:sldMk cId="394630805" sldId="293"/>
            <ac:spMk id="5" creationId="{00000000-0000-0000-0000-000000000000}"/>
          </ac:spMkLst>
        </pc:spChg>
      </pc:sldChg>
      <pc:sldChg chg="modSp add">
        <pc:chgData name="Thomas Czogalik" userId="3419ac9f77ac2055" providerId="LiveId" clId="{06BE6573-329E-4C46-8231-942029EE9428}" dt="2017-10-10T08:34:23.844" v="1363" actId="20577"/>
        <pc:sldMkLst>
          <pc:docMk/>
          <pc:sldMk cId="3868205120" sldId="294"/>
        </pc:sldMkLst>
        <pc:spChg chg="mod">
          <ac:chgData name="Thomas Czogalik" userId="3419ac9f77ac2055" providerId="LiveId" clId="{06BE6573-329E-4C46-8231-942029EE9428}" dt="2017-10-10T08:34:23.844" v="1363" actId="20577"/>
          <ac:spMkLst>
            <pc:docMk/>
            <pc:sldMk cId="3868205120" sldId="294"/>
            <ac:spMk id="2" creationId="{00000000-0000-0000-0000-000000000000}"/>
          </ac:spMkLst>
        </pc:spChg>
      </pc:sldChg>
      <pc:sldChg chg="addSp delSp modSp add del">
        <pc:chgData name="Thomas Czogalik" userId="3419ac9f77ac2055" providerId="LiveId" clId="{06BE6573-329E-4C46-8231-942029EE9428}" dt="2017-10-11T07:52:03.446" v="2142" actId="2696"/>
        <pc:sldMkLst>
          <pc:docMk/>
          <pc:sldMk cId="1246767496" sldId="295"/>
        </pc:sldMkLst>
        <pc:spChg chg="mod">
          <ac:chgData name="Thomas Czogalik" userId="3419ac9f77ac2055" providerId="LiveId" clId="{06BE6573-329E-4C46-8231-942029EE9428}" dt="2017-10-10T08:34:11.182" v="1359" actId="20577"/>
          <ac:spMkLst>
            <pc:docMk/>
            <pc:sldMk cId="1246767496" sldId="295"/>
            <ac:spMk id="2" creationId="{32C860C0-7D23-4C25-B0AB-A3C62FB52E67}"/>
          </ac:spMkLst>
        </pc:spChg>
        <pc:spChg chg="del">
          <ac:chgData name="Thomas Czogalik" userId="3419ac9f77ac2055" providerId="LiveId" clId="{06BE6573-329E-4C46-8231-942029EE9428}" dt="2017-10-05T14:19:07.582" v="48" actId="478"/>
          <ac:spMkLst>
            <pc:docMk/>
            <pc:sldMk cId="1246767496" sldId="295"/>
            <ac:spMk id="3" creationId="{C60AE11D-3990-4415-9411-5DEACC54BA95}"/>
          </ac:spMkLst>
        </pc:spChg>
        <pc:spChg chg="add del mod">
          <ac:chgData name="Thomas Czogalik" userId="3419ac9f77ac2055" providerId="LiveId" clId="{06BE6573-329E-4C46-8231-942029EE9428}" dt="2017-10-10T08:23:26.115" v="1025" actId="478"/>
          <ac:spMkLst>
            <pc:docMk/>
            <pc:sldMk cId="1246767496" sldId="295"/>
            <ac:spMk id="5" creationId="{CBB00165-672E-44B5-812F-6AD6C0D60975}"/>
          </ac:spMkLst>
        </pc:spChg>
        <pc:spChg chg="add mod">
          <ac:chgData name="Thomas Czogalik" userId="3419ac9f77ac2055" providerId="LiveId" clId="{06BE6573-329E-4C46-8231-942029EE9428}" dt="2017-10-05T14:20:05.727" v="68" actId="20577"/>
          <ac:spMkLst>
            <pc:docMk/>
            <pc:sldMk cId="1246767496" sldId="295"/>
            <ac:spMk id="7" creationId="{60D3EB5E-541A-41D9-8715-1B7ED7A022FF}"/>
          </ac:spMkLst>
        </pc:spChg>
        <pc:spChg chg="add del mod">
          <ac:chgData name="Thomas Czogalik" userId="3419ac9f77ac2055" providerId="LiveId" clId="{06BE6573-329E-4C46-8231-942029EE9428}" dt="2017-10-05T14:25:36.507" v="442" actId="478"/>
          <ac:spMkLst>
            <pc:docMk/>
            <pc:sldMk cId="1246767496" sldId="295"/>
            <ac:spMk id="8" creationId="{CCDFDDC3-BFC9-4FD3-A620-CE27B00F8C90}"/>
          </ac:spMkLst>
        </pc:spChg>
        <pc:spChg chg="add del mod">
          <ac:chgData name="Thomas Czogalik" userId="3419ac9f77ac2055" providerId="LiveId" clId="{06BE6573-329E-4C46-8231-942029EE9428}" dt="2017-10-10T08:23:22.825" v="1024" actId="478"/>
          <ac:spMkLst>
            <pc:docMk/>
            <pc:sldMk cId="1246767496" sldId="295"/>
            <ac:spMk id="9" creationId="{0ED4517D-62D8-4580-8EA1-95F944D30B8F}"/>
          </ac:spMkLst>
        </pc:spChg>
        <pc:spChg chg="add del mod">
          <ac:chgData name="Thomas Czogalik" userId="3419ac9f77ac2055" providerId="LiveId" clId="{06BE6573-329E-4C46-8231-942029EE9428}" dt="2017-10-05T14:26:03.343" v="447" actId="478"/>
          <ac:spMkLst>
            <pc:docMk/>
            <pc:sldMk cId="1246767496" sldId="295"/>
            <ac:spMk id="9" creationId="{C661F6AE-96B6-4F80-BC45-0C16266515A8}"/>
          </ac:spMkLst>
        </pc:spChg>
        <pc:spChg chg="add del mod">
          <ac:chgData name="Thomas Czogalik" userId="3419ac9f77ac2055" providerId="LiveId" clId="{06BE6573-329E-4C46-8231-942029EE9428}" dt="2017-10-05T14:26:03.027" v="446" actId="478"/>
          <ac:spMkLst>
            <pc:docMk/>
            <pc:sldMk cId="1246767496" sldId="295"/>
            <ac:spMk id="10" creationId="{5F3BFA6E-3446-4360-BD71-8B82649277C6}"/>
          </ac:spMkLst>
        </pc:spChg>
        <pc:picChg chg="add mod modCrop">
          <ac:chgData name="Thomas Czogalik" userId="3419ac9f77ac2055" providerId="LiveId" clId="{06BE6573-329E-4C46-8231-942029EE9428}" dt="2017-10-10T08:22:38.543" v="1017" actId="732"/>
          <ac:picMkLst>
            <pc:docMk/>
            <pc:sldMk cId="1246767496" sldId="295"/>
            <ac:picMk id="6" creationId="{C124A089-23AE-46C6-B330-0A8AF3CF048C}"/>
          </ac:picMkLst>
        </pc:picChg>
        <pc:picChg chg="add del mod modCrop">
          <ac:chgData name="Thomas Czogalik" userId="3419ac9f77ac2055" providerId="LiveId" clId="{06BE6573-329E-4C46-8231-942029EE9428}" dt="2017-10-10T08:23:22.825" v="1024" actId="478"/>
          <ac:picMkLst>
            <pc:docMk/>
            <pc:sldMk cId="1246767496" sldId="295"/>
            <ac:picMk id="8" creationId="{39F5E154-B2C4-44C8-BE98-53EAFEA5117E}"/>
          </ac:picMkLst>
        </pc:picChg>
      </pc:sldChg>
      <pc:sldChg chg="addSp delSp modSp add del">
        <pc:chgData name="Thomas Czogalik" userId="3419ac9f77ac2055" providerId="LiveId" clId="{06BE6573-329E-4C46-8231-942029EE9428}" dt="2017-10-10T08:23:30.848" v="1026" actId="2696"/>
        <pc:sldMkLst>
          <pc:docMk/>
          <pc:sldMk cId="1062429795" sldId="296"/>
        </pc:sldMkLst>
        <pc:spChg chg="mod">
          <ac:chgData name="Thomas Czogalik" userId="3419ac9f77ac2055" providerId="LiveId" clId="{06BE6573-329E-4C46-8231-942029EE9428}" dt="2017-10-05T14:21:12.978" v="99" actId="20577"/>
          <ac:spMkLst>
            <pc:docMk/>
            <pc:sldMk cId="1062429795" sldId="296"/>
            <ac:spMk id="2" creationId="{D83A055C-BAF1-47DC-B0B1-0AB864A2E503}"/>
          </ac:spMkLst>
        </pc:spChg>
        <pc:spChg chg="del">
          <ac:chgData name="Thomas Czogalik" userId="3419ac9f77ac2055" providerId="LiveId" clId="{06BE6573-329E-4C46-8231-942029EE9428}" dt="2017-10-05T14:20:12.043" v="69" actId="20577"/>
          <ac:spMkLst>
            <pc:docMk/>
            <pc:sldMk cId="1062429795" sldId="296"/>
            <ac:spMk id="3" creationId="{4F77BB93-92C3-4A43-9F76-640CCEA32E3A}"/>
          </ac:spMkLst>
        </pc:spChg>
        <pc:spChg chg="add del mod">
          <ac:chgData name="Thomas Czogalik" userId="3419ac9f77ac2055" providerId="LiveId" clId="{06BE6573-329E-4C46-8231-942029EE9428}" dt="2017-10-05T14:20:17.159" v="71" actId="478"/>
          <ac:spMkLst>
            <pc:docMk/>
            <pc:sldMk cId="1062429795" sldId="296"/>
            <ac:spMk id="7" creationId="{FEB1A37B-AB76-4BBB-AEAB-F34FF9166E90}"/>
          </ac:spMkLst>
        </pc:spChg>
        <pc:spChg chg="add mod">
          <ac:chgData name="Thomas Czogalik" userId="3419ac9f77ac2055" providerId="LiveId" clId="{06BE6573-329E-4C46-8231-942029EE9428}" dt="2017-10-05T14:25:19.519" v="436" actId="20577"/>
          <ac:spMkLst>
            <pc:docMk/>
            <pc:sldMk cId="1062429795" sldId="296"/>
            <ac:spMk id="9" creationId="{5F114DDB-C8B9-479F-B834-729918A4903A}"/>
          </ac:spMkLst>
        </pc:spChg>
        <pc:picChg chg="add del mod">
          <ac:chgData name="Thomas Czogalik" userId="3419ac9f77ac2055" providerId="LiveId" clId="{06BE6573-329E-4C46-8231-942029EE9428}" dt="2017-10-05T14:20:15.343" v="70" actId="20577"/>
          <ac:picMkLst>
            <pc:docMk/>
            <pc:sldMk cId="1062429795" sldId="296"/>
            <ac:picMk id="6" creationId="{4E20D3EB-FF05-423A-A9CC-B94FD54B8993}"/>
          </ac:picMkLst>
        </pc:picChg>
        <pc:picChg chg="add mod modCrop">
          <ac:chgData name="Thomas Czogalik" userId="3419ac9f77ac2055" providerId="LiveId" clId="{06BE6573-329E-4C46-8231-942029EE9428}" dt="2017-10-05T14:20:47.756" v="81" actId="1076"/>
          <ac:picMkLst>
            <pc:docMk/>
            <pc:sldMk cId="1062429795" sldId="296"/>
            <ac:picMk id="8" creationId="{52A501A5-93A5-4B9B-8EA9-84DC8B186AAC}"/>
          </ac:picMkLst>
        </pc:picChg>
      </pc:sldChg>
      <pc:sldChg chg="add del">
        <pc:chgData name="Thomas Czogalik" userId="3419ac9f77ac2055" providerId="LiveId" clId="{06BE6573-329E-4C46-8231-942029EE9428}" dt="2017-10-10T07:57:50.920" v="766" actId="2696"/>
        <pc:sldMkLst>
          <pc:docMk/>
          <pc:sldMk cId="3538061990" sldId="297"/>
        </pc:sldMkLst>
      </pc:sldChg>
      <pc:sldChg chg="add del">
        <pc:chgData name="Thomas Czogalik" userId="3419ac9f77ac2055" providerId="LiveId" clId="{06BE6573-329E-4C46-8231-942029EE9428}" dt="2017-10-10T07:57:50.904" v="765" actId="2696"/>
        <pc:sldMkLst>
          <pc:docMk/>
          <pc:sldMk cId="1146308836" sldId="298"/>
        </pc:sldMkLst>
      </pc:sldChg>
      <pc:sldChg chg="addSp delSp modSp add">
        <pc:chgData name="Thomas Czogalik" userId="3419ac9f77ac2055" providerId="LiveId" clId="{06BE6573-329E-4C46-8231-942029EE9428}" dt="2017-10-10T07:57:28.263" v="762" actId="478"/>
        <pc:sldMkLst>
          <pc:docMk/>
          <pc:sldMk cId="1126257496" sldId="299"/>
        </pc:sldMkLst>
        <pc:spChg chg="mod">
          <ac:chgData name="Thomas Czogalik" userId="3419ac9f77ac2055" providerId="LiveId" clId="{06BE6573-329E-4C46-8231-942029EE9428}" dt="2017-10-10T07:49:50.474" v="625" actId="20577"/>
          <ac:spMkLst>
            <pc:docMk/>
            <pc:sldMk cId="1126257496" sldId="299"/>
            <ac:spMk id="12" creationId="{214B30CF-5257-4062-8B72-8295963B1933}"/>
          </ac:spMkLst>
        </pc:spChg>
        <pc:spChg chg="mod">
          <ac:chgData name="Thomas Czogalik" userId="3419ac9f77ac2055" providerId="LiveId" clId="{06BE6573-329E-4C46-8231-942029EE9428}" dt="2017-10-10T07:49:42.536" v="612" actId="6549"/>
          <ac:spMkLst>
            <pc:docMk/>
            <pc:sldMk cId="1126257496" sldId="299"/>
            <ac:spMk id="18" creationId="{373E9C7C-A89B-4BBC-AB99-015719688891}"/>
          </ac:spMkLst>
        </pc:spChg>
        <pc:spChg chg="del">
          <ac:chgData name="Thomas Czogalik" userId="3419ac9f77ac2055" providerId="LiveId" clId="{06BE6573-329E-4C46-8231-942029EE9428}" dt="2017-10-10T07:57:27.568" v="761" actId="478"/>
          <ac:spMkLst>
            <pc:docMk/>
            <pc:sldMk cId="1126257496" sldId="299"/>
            <ac:spMk id="20" creationId="{51DCD7E6-36A3-40B3-AA75-4BAE505A7509}"/>
          </ac:spMkLst>
        </pc:spChg>
        <pc:spChg chg="del">
          <ac:chgData name="Thomas Czogalik" userId="3419ac9f77ac2055" providerId="LiveId" clId="{06BE6573-329E-4C46-8231-942029EE9428}" dt="2017-10-10T07:57:28.263" v="762" actId="478"/>
          <ac:spMkLst>
            <pc:docMk/>
            <pc:sldMk cId="1126257496" sldId="299"/>
            <ac:spMk id="21" creationId="{C0ADE049-C9AF-45BA-8111-9C65C6EF5D7D}"/>
          </ac:spMkLst>
        </pc:spChg>
        <pc:grpChg chg="add mod">
          <ac:chgData name="Thomas Czogalik" userId="3419ac9f77ac2055" providerId="LiveId" clId="{06BE6573-329E-4C46-8231-942029EE9428}" dt="2017-10-10T07:49:20.538" v="611" actId="1076"/>
          <ac:grpSpMkLst>
            <pc:docMk/>
            <pc:sldMk cId="1126257496" sldId="299"/>
            <ac:grpSpMk id="11" creationId="{96332A8F-6BA4-48F4-ACA6-29C5C4064C67}"/>
          </ac:grpSpMkLst>
        </pc:grpChg>
      </pc:sldChg>
      <pc:sldChg chg="addSp delSp modSp add">
        <pc:chgData name="Thomas Czogalik" userId="3419ac9f77ac2055" providerId="LiveId" clId="{06BE6573-329E-4C46-8231-942029EE9428}" dt="2017-10-10T07:57:24.740" v="760" actId="478"/>
        <pc:sldMkLst>
          <pc:docMk/>
          <pc:sldMk cId="3489060974" sldId="300"/>
        </pc:sldMkLst>
        <pc:spChg chg="mod">
          <ac:chgData name="Thomas Czogalik" userId="3419ac9f77ac2055" providerId="LiveId" clId="{06BE6573-329E-4C46-8231-942029EE9428}" dt="2017-10-10T07:50:15.199" v="638" actId="20577"/>
          <ac:spMkLst>
            <pc:docMk/>
            <pc:sldMk cId="3489060974" sldId="300"/>
            <ac:spMk id="15" creationId="{C2FB23F8-E203-411B-8AEE-AA206F72998F}"/>
          </ac:spMkLst>
        </pc:spChg>
        <pc:spChg chg="mod">
          <ac:chgData name="Thomas Czogalik" userId="3419ac9f77ac2055" providerId="LiveId" clId="{06BE6573-329E-4C46-8231-942029EE9428}" dt="2017-10-10T07:50:36.642" v="643" actId="20577"/>
          <ac:spMkLst>
            <pc:docMk/>
            <pc:sldMk cId="3489060974" sldId="300"/>
            <ac:spMk id="16" creationId="{27E96B4D-5DED-461A-8A76-71D6D2A71067}"/>
          </ac:spMkLst>
        </pc:spChg>
        <pc:spChg chg="del">
          <ac:chgData name="Thomas Czogalik" userId="3419ac9f77ac2055" providerId="LiveId" clId="{06BE6573-329E-4C46-8231-942029EE9428}" dt="2017-10-10T07:57:23.833" v="759" actId="478"/>
          <ac:spMkLst>
            <pc:docMk/>
            <pc:sldMk cId="3489060974" sldId="300"/>
            <ac:spMk id="20" creationId="{51DCD7E6-36A3-40B3-AA75-4BAE505A7509}"/>
          </ac:spMkLst>
        </pc:spChg>
        <pc:spChg chg="del">
          <ac:chgData name="Thomas Czogalik" userId="3419ac9f77ac2055" providerId="LiveId" clId="{06BE6573-329E-4C46-8231-942029EE9428}" dt="2017-10-10T07:57:24.740" v="760" actId="478"/>
          <ac:spMkLst>
            <pc:docMk/>
            <pc:sldMk cId="3489060974" sldId="300"/>
            <ac:spMk id="21" creationId="{C0ADE049-C9AF-45BA-8111-9C65C6EF5D7D}"/>
          </ac:spMkLst>
        </pc:spChg>
        <pc:spChg chg="add mod">
          <ac:chgData name="Thomas Czogalik" userId="3419ac9f77ac2055" providerId="LiveId" clId="{06BE6573-329E-4C46-8231-942029EE9428}" dt="2017-10-10T07:52:30.277" v="693" actId="1076"/>
          <ac:spMkLst>
            <pc:docMk/>
            <pc:sldMk cId="3489060974" sldId="300"/>
            <ac:spMk id="23" creationId="{78F542F4-B1BB-4184-8887-AAEB0C436E65}"/>
          </ac:spMkLst>
        </pc:spChg>
        <pc:grpChg chg="add mod">
          <ac:chgData name="Thomas Czogalik" userId="3419ac9f77ac2055" providerId="LiveId" clId="{06BE6573-329E-4C46-8231-942029EE9428}" dt="2017-10-10T07:50:11.965" v="629" actId="1076"/>
          <ac:grpSpMkLst>
            <pc:docMk/>
            <pc:sldMk cId="3489060974" sldId="300"/>
            <ac:grpSpMk id="14" creationId="{E1C4A064-7814-4F60-A2E3-3E6781B967A8}"/>
          </ac:grpSpMkLst>
        </pc:grpChg>
        <pc:grpChg chg="add del mod">
          <ac:chgData name="Thomas Czogalik" userId="3419ac9f77ac2055" providerId="LiveId" clId="{06BE6573-329E-4C46-8231-942029EE9428}" dt="2017-10-10T07:51:01.806" v="647" actId="478"/>
          <ac:grpSpMkLst>
            <pc:docMk/>
            <pc:sldMk cId="3489060974" sldId="300"/>
            <ac:grpSpMk id="17" creationId="{1DA427F0-CF48-4A93-AE94-4A38DE9493CF}"/>
          </ac:grpSpMkLst>
        </pc:grpChg>
        <pc:cxnChg chg="add mod">
          <ac:chgData name="Thomas Czogalik" userId="3419ac9f77ac2055" providerId="LiveId" clId="{06BE6573-329E-4C46-8231-942029EE9428}" dt="2017-10-10T07:51:51.367" v="668" actId="13822"/>
          <ac:cxnSpMkLst>
            <pc:docMk/>
            <pc:sldMk cId="3489060974" sldId="300"/>
            <ac:cxnSpMk id="8" creationId="{678F7568-0766-4D3A-A48A-BDC9546BD24B}"/>
          </ac:cxnSpMkLst>
        </pc:cxnChg>
      </pc:sldChg>
      <pc:sldChg chg="addSp delSp modSp add">
        <pc:chgData name="Thomas Czogalik" userId="3419ac9f77ac2055" providerId="LiveId" clId="{06BE6573-329E-4C46-8231-942029EE9428}" dt="2017-10-10T08:05:54.222" v="867" actId="20577"/>
        <pc:sldMkLst>
          <pc:docMk/>
          <pc:sldMk cId="3887429518" sldId="301"/>
        </pc:sldMkLst>
        <pc:spChg chg="del">
          <ac:chgData name="Thomas Czogalik" userId="3419ac9f77ac2055" providerId="LiveId" clId="{06BE6573-329E-4C46-8231-942029EE9428}" dt="2017-10-10T07:57:20.302" v="757" actId="478"/>
          <ac:spMkLst>
            <pc:docMk/>
            <pc:sldMk cId="3887429518" sldId="301"/>
            <ac:spMk id="20" creationId="{51DCD7E6-36A3-40B3-AA75-4BAE505A7509}"/>
          </ac:spMkLst>
        </pc:spChg>
        <pc:spChg chg="del">
          <ac:chgData name="Thomas Czogalik" userId="3419ac9f77ac2055" providerId="LiveId" clId="{06BE6573-329E-4C46-8231-942029EE9428}" dt="2017-10-10T07:57:21.521" v="758" actId="478"/>
          <ac:spMkLst>
            <pc:docMk/>
            <pc:sldMk cId="3887429518" sldId="301"/>
            <ac:spMk id="21" creationId="{C0ADE049-C9AF-45BA-8111-9C65C6EF5D7D}"/>
          </ac:spMkLst>
        </pc:spChg>
        <pc:spChg chg="add">
          <ac:chgData name="Thomas Czogalik" userId="3419ac9f77ac2055" providerId="LiveId" clId="{06BE6573-329E-4C46-8231-942029EE9428}" dt="2017-10-10T07:52:44.571" v="694" actId="20577"/>
          <ac:spMkLst>
            <pc:docMk/>
            <pc:sldMk cId="3887429518" sldId="301"/>
            <ac:spMk id="24" creationId="{21C25FAC-2171-4ADB-AD9C-A41663525FF5}"/>
          </ac:spMkLst>
        </pc:spChg>
        <pc:spChg chg="add mod">
          <ac:chgData name="Thomas Czogalik" userId="3419ac9f77ac2055" providerId="LiveId" clId="{06BE6573-329E-4C46-8231-942029EE9428}" dt="2017-10-10T07:53:25.875" v="710" actId="20577"/>
          <ac:spMkLst>
            <pc:docMk/>
            <pc:sldMk cId="3887429518" sldId="301"/>
            <ac:spMk id="26" creationId="{E1A07C56-5194-451B-BE3A-3DAF76AD172D}"/>
          </ac:spMkLst>
        </pc:spChg>
        <pc:cxnChg chg="add">
          <ac:chgData name="Thomas Czogalik" userId="3419ac9f77ac2055" providerId="LiveId" clId="{06BE6573-329E-4C46-8231-942029EE9428}" dt="2017-10-10T07:52:44.571" v="694" actId="20577"/>
          <ac:cxnSpMkLst>
            <pc:docMk/>
            <pc:sldMk cId="3887429518" sldId="301"/>
            <ac:cxnSpMk id="23" creationId="{EB340F3C-F1AB-46D7-9864-BDE79B9AC64E}"/>
          </ac:cxnSpMkLst>
        </pc:cxnChg>
        <pc:cxnChg chg="add del mod">
          <ac:chgData name="Thomas Czogalik" userId="3419ac9f77ac2055" providerId="LiveId" clId="{06BE6573-329E-4C46-8231-942029EE9428}" dt="2017-10-10T08:05:54.065" v="866" actId="478"/>
          <ac:cxnSpMkLst>
            <pc:docMk/>
            <pc:sldMk cId="3887429518" sldId="301"/>
            <ac:cxnSpMk id="25" creationId="{3E2979D3-FB95-4230-92A5-0DB54AF5CAA6}"/>
          </ac:cxnSpMkLst>
        </pc:cxnChg>
        <pc:cxnChg chg="add">
          <ac:chgData name="Thomas Czogalik" userId="3419ac9f77ac2055" providerId="LiveId" clId="{06BE6573-329E-4C46-8231-942029EE9428}" dt="2017-10-10T08:05:54.222" v="867" actId="20577"/>
          <ac:cxnSpMkLst>
            <pc:docMk/>
            <pc:sldMk cId="3887429518" sldId="301"/>
            <ac:cxnSpMk id="27" creationId="{A8275FB7-9321-4BAB-B26E-D8E737455607}"/>
          </ac:cxnSpMkLst>
        </pc:cxnChg>
      </pc:sldChg>
      <pc:sldChg chg="addSp delSp modSp add">
        <pc:chgData name="Thomas Czogalik" userId="3419ac9f77ac2055" providerId="LiveId" clId="{06BE6573-329E-4C46-8231-942029EE9428}" dt="2017-10-10T09:07:16.742" v="2038" actId="14100"/>
        <pc:sldMkLst>
          <pc:docMk/>
          <pc:sldMk cId="610805757" sldId="302"/>
        </pc:sldMkLst>
        <pc:spChg chg="del">
          <ac:chgData name="Thomas Czogalik" userId="3419ac9f77ac2055" providerId="LiveId" clId="{06BE6573-329E-4C46-8231-942029EE9428}" dt="2017-10-10T07:54:15.453" v="716" actId="478"/>
          <ac:spMkLst>
            <pc:docMk/>
            <pc:sldMk cId="610805757" sldId="302"/>
            <ac:spMk id="20" creationId="{51DCD7E6-36A3-40B3-AA75-4BAE505A7509}"/>
          </ac:spMkLst>
        </pc:spChg>
        <pc:spChg chg="del">
          <ac:chgData name="Thomas Czogalik" userId="3419ac9f77ac2055" providerId="LiveId" clId="{06BE6573-329E-4C46-8231-942029EE9428}" dt="2017-10-10T07:54:17.641" v="717" actId="478"/>
          <ac:spMkLst>
            <pc:docMk/>
            <pc:sldMk cId="610805757" sldId="302"/>
            <ac:spMk id="21" creationId="{C0ADE049-C9AF-45BA-8111-9C65C6EF5D7D}"/>
          </ac:spMkLst>
        </pc:spChg>
        <pc:spChg chg="mod">
          <ac:chgData name="Thomas Czogalik" userId="3419ac9f77ac2055" providerId="LiveId" clId="{06BE6573-329E-4C46-8231-942029EE9428}" dt="2017-10-10T07:51:13.650" v="655" actId="20577"/>
          <ac:spMkLst>
            <pc:docMk/>
            <pc:sldMk cId="610805757" sldId="302"/>
            <ac:spMk id="24" creationId="{11F8D678-D932-46AA-92B8-BA79B3C83189}"/>
          </ac:spMkLst>
        </pc:spChg>
        <pc:spChg chg="mod">
          <ac:chgData name="Thomas Czogalik" userId="3419ac9f77ac2055" providerId="LiveId" clId="{06BE6573-329E-4C46-8231-942029EE9428}" dt="2017-10-10T07:51:21.478" v="664" actId="20577"/>
          <ac:spMkLst>
            <pc:docMk/>
            <pc:sldMk cId="610805757" sldId="302"/>
            <ac:spMk id="25" creationId="{C97D3578-6330-4201-82E0-4D57D54D96AC}"/>
          </ac:spMkLst>
        </pc:spChg>
        <pc:spChg chg="add">
          <ac:chgData name="Thomas Czogalik" userId="3419ac9f77ac2055" providerId="LiveId" clId="{06BE6573-329E-4C46-8231-942029EE9428}" dt="2017-10-10T07:52:46.040" v="695" actId="14100"/>
          <ac:spMkLst>
            <pc:docMk/>
            <pc:sldMk cId="610805757" sldId="302"/>
            <ac:spMk id="27" creationId="{7479814F-9E82-4F74-8864-E72D44B1E1A2}"/>
          </ac:spMkLst>
        </pc:spChg>
        <pc:spChg chg="add">
          <ac:chgData name="Thomas Czogalik" userId="3419ac9f77ac2055" providerId="LiveId" clId="{06BE6573-329E-4C46-8231-942029EE9428}" dt="2017-10-10T07:53:35.455" v="711" actId="14100"/>
          <ac:spMkLst>
            <pc:docMk/>
            <pc:sldMk cId="610805757" sldId="302"/>
            <ac:spMk id="29" creationId="{BF6D5E0F-E61F-4C5A-96C7-FF44FE0E0FE9}"/>
          </ac:spMkLst>
        </pc:spChg>
        <pc:spChg chg="add mod">
          <ac:chgData name="Thomas Czogalik" userId="3419ac9f77ac2055" providerId="LiveId" clId="{06BE6573-329E-4C46-8231-942029EE9428}" dt="2017-10-10T07:55:31.969" v="732" actId="1076"/>
          <ac:spMkLst>
            <pc:docMk/>
            <pc:sldMk cId="610805757" sldId="302"/>
            <ac:spMk id="39" creationId="{81818D44-9104-464C-B645-BB79E54FF7AB}"/>
          </ac:spMkLst>
        </pc:spChg>
        <pc:spChg chg="add mod">
          <ac:chgData name="Thomas Czogalik" userId="3419ac9f77ac2055" providerId="LiveId" clId="{06BE6573-329E-4C46-8231-942029EE9428}" dt="2017-10-10T09:07:16.742" v="2038" actId="14100"/>
          <ac:spMkLst>
            <pc:docMk/>
            <pc:sldMk cId="610805757" sldId="302"/>
            <ac:spMk id="42" creationId="{55D577D8-A72F-4C87-854A-0E03440E8108}"/>
          </ac:spMkLst>
        </pc:spChg>
        <pc:grpChg chg="add mod">
          <ac:chgData name="Thomas Czogalik" userId="3419ac9f77ac2055" providerId="LiveId" clId="{06BE6573-329E-4C46-8231-942029EE9428}" dt="2017-10-10T07:56:44.385" v="750" actId="1076"/>
          <ac:grpSpMkLst>
            <pc:docMk/>
            <pc:sldMk cId="610805757" sldId="302"/>
            <ac:grpSpMk id="23" creationId="{30F538DE-2C35-4D7C-8C93-8EAFC84AC0DC}"/>
          </ac:grpSpMkLst>
        </pc:grpChg>
        <pc:cxnChg chg="add del mod">
          <ac:chgData name="Thomas Czogalik" userId="3419ac9f77ac2055" providerId="LiveId" clId="{06BE6573-329E-4C46-8231-942029EE9428}" dt="2017-10-10T07:54:09.719" v="715" actId="478"/>
          <ac:cxnSpMkLst>
            <pc:docMk/>
            <pc:sldMk cId="610805757" sldId="302"/>
            <ac:cxnSpMk id="8" creationId="{4591CD4C-DC1F-4984-A07B-20095232BEB0}"/>
          </ac:cxnSpMkLst>
        </pc:cxnChg>
        <pc:cxnChg chg="add">
          <ac:chgData name="Thomas Czogalik" userId="3419ac9f77ac2055" providerId="LiveId" clId="{06BE6573-329E-4C46-8231-942029EE9428}" dt="2017-10-10T07:52:46.040" v="695" actId="14100"/>
          <ac:cxnSpMkLst>
            <pc:docMk/>
            <pc:sldMk cId="610805757" sldId="302"/>
            <ac:cxnSpMk id="26" creationId="{2C4640E9-01B7-4D46-B4EB-1334648AB510}"/>
          </ac:cxnSpMkLst>
        </pc:cxnChg>
        <pc:cxnChg chg="add del">
          <ac:chgData name="Thomas Czogalik" userId="3419ac9f77ac2055" providerId="LiveId" clId="{06BE6573-329E-4C46-8231-942029EE9428}" dt="2017-10-10T08:05:50.119" v="864" actId="478"/>
          <ac:cxnSpMkLst>
            <pc:docMk/>
            <pc:sldMk cId="610805757" sldId="302"/>
            <ac:cxnSpMk id="28" creationId="{7C5808FE-77F7-4DAD-B430-4985C965A881}"/>
          </ac:cxnSpMkLst>
        </pc:cxnChg>
        <pc:cxnChg chg="add mod">
          <ac:chgData name="Thomas Czogalik" userId="3419ac9f77ac2055" providerId="LiveId" clId="{06BE6573-329E-4C46-8231-942029EE9428}" dt="2017-10-10T07:54:42.324" v="721" actId="13822"/>
          <ac:cxnSpMkLst>
            <pc:docMk/>
            <pc:sldMk cId="610805757" sldId="302"/>
            <ac:cxnSpMk id="30" creationId="{D1D6D9B0-E2F0-4AC9-9D7E-B2DBC3000EB2}"/>
          </ac:cxnSpMkLst>
        </pc:cxnChg>
        <pc:cxnChg chg="add del mod">
          <ac:chgData name="Thomas Czogalik" userId="3419ac9f77ac2055" providerId="LiveId" clId="{06BE6573-329E-4C46-8231-942029EE9428}" dt="2017-10-10T07:54:49.324" v="724" actId="478"/>
          <ac:cxnSpMkLst>
            <pc:docMk/>
            <pc:sldMk cId="610805757" sldId="302"/>
            <ac:cxnSpMk id="32" creationId="{DFAC309B-F5AE-49C6-9E2A-04361CF5DC5E}"/>
          </ac:cxnSpMkLst>
        </pc:cxnChg>
        <pc:cxnChg chg="add mod">
          <ac:chgData name="Thomas Czogalik" userId="3419ac9f77ac2055" providerId="LiveId" clId="{06BE6573-329E-4C46-8231-942029EE9428}" dt="2017-10-10T07:55:15.144" v="728" actId="14100"/>
          <ac:cxnSpMkLst>
            <pc:docMk/>
            <pc:sldMk cId="610805757" sldId="302"/>
            <ac:cxnSpMk id="34" creationId="{223072A7-68A9-4E38-9710-C8C14CDB2BDA}"/>
          </ac:cxnSpMkLst>
        </pc:cxnChg>
        <pc:cxnChg chg="add mod">
          <ac:chgData name="Thomas Czogalik" userId="3419ac9f77ac2055" providerId="LiveId" clId="{06BE6573-329E-4C46-8231-942029EE9428}" dt="2017-10-10T07:56:44.385" v="750" actId="1076"/>
          <ac:cxnSpMkLst>
            <pc:docMk/>
            <pc:sldMk cId="610805757" sldId="302"/>
            <ac:cxnSpMk id="36" creationId="{46820E87-782A-483E-A243-560CF2F1CA31}"/>
          </ac:cxnSpMkLst>
        </pc:cxnChg>
        <pc:cxnChg chg="add mod">
          <ac:chgData name="Thomas Czogalik" userId="3419ac9f77ac2055" providerId="LiveId" clId="{06BE6573-329E-4C46-8231-942029EE9428}" dt="2017-10-10T07:56:44.385" v="750" actId="1076"/>
          <ac:cxnSpMkLst>
            <pc:docMk/>
            <pc:sldMk cId="610805757" sldId="302"/>
            <ac:cxnSpMk id="41" creationId="{40CC5A5C-268E-4B56-B738-70B86B358678}"/>
          </ac:cxnSpMkLst>
        </pc:cxnChg>
        <pc:cxnChg chg="add">
          <ac:chgData name="Thomas Czogalik" userId="3419ac9f77ac2055" providerId="LiveId" clId="{06BE6573-329E-4C46-8231-942029EE9428}" dt="2017-10-10T08:05:50.307" v="865" actId="14100"/>
          <ac:cxnSpMkLst>
            <pc:docMk/>
            <pc:sldMk cId="610805757" sldId="302"/>
            <ac:cxnSpMk id="43" creationId="{9B09725F-9B80-45B6-BF22-FAD7C4F28291}"/>
          </ac:cxnSpMkLst>
        </pc:cxnChg>
      </pc:sldChg>
      <pc:sldChg chg="addSp add del">
        <pc:chgData name="Thomas Czogalik" userId="3419ac9f77ac2055" providerId="LiveId" clId="{06BE6573-329E-4C46-8231-942029EE9428}" dt="2017-10-10T07:56:54.822" v="754" actId="2696"/>
        <pc:sldMkLst>
          <pc:docMk/>
          <pc:sldMk cId="2594450795" sldId="303"/>
        </pc:sldMkLst>
        <pc:spChg chg="add">
          <ac:chgData name="Thomas Czogalik" userId="3419ac9f77ac2055" providerId="LiveId" clId="{06BE6573-329E-4C46-8231-942029EE9428}" dt="2017-10-10T07:52:49.305" v="696" actId="2696"/>
          <ac:spMkLst>
            <pc:docMk/>
            <pc:sldMk cId="2594450795" sldId="303"/>
            <ac:spMk id="27" creationId="{E044C796-7C1A-4AED-A9FA-BDA4BD1C65DB}"/>
          </ac:spMkLst>
        </pc:spChg>
        <pc:spChg chg="add">
          <ac:chgData name="Thomas Czogalik" userId="3419ac9f77ac2055" providerId="LiveId" clId="{06BE6573-329E-4C46-8231-942029EE9428}" dt="2017-10-10T07:53:37.158" v="712" actId="2696"/>
          <ac:spMkLst>
            <pc:docMk/>
            <pc:sldMk cId="2594450795" sldId="303"/>
            <ac:spMk id="29" creationId="{F38BA805-C0D9-4EA7-B5F7-E6F4574D1815}"/>
          </ac:spMkLst>
        </pc:spChg>
        <pc:cxnChg chg="add">
          <ac:chgData name="Thomas Czogalik" userId="3419ac9f77ac2055" providerId="LiveId" clId="{06BE6573-329E-4C46-8231-942029EE9428}" dt="2017-10-10T07:52:49.305" v="696" actId="2696"/>
          <ac:cxnSpMkLst>
            <pc:docMk/>
            <pc:sldMk cId="2594450795" sldId="303"/>
            <ac:cxnSpMk id="26" creationId="{54E61D4F-7F06-4F54-9476-136C407F1C8C}"/>
          </ac:cxnSpMkLst>
        </pc:cxnChg>
        <pc:cxnChg chg="add">
          <ac:chgData name="Thomas Czogalik" userId="3419ac9f77ac2055" providerId="LiveId" clId="{06BE6573-329E-4C46-8231-942029EE9428}" dt="2017-10-10T07:53:37.158" v="712" actId="2696"/>
          <ac:cxnSpMkLst>
            <pc:docMk/>
            <pc:sldMk cId="2594450795" sldId="303"/>
            <ac:cxnSpMk id="28" creationId="{A9C040E1-6FCB-4201-8684-92BDC4E67BBD}"/>
          </ac:cxnSpMkLst>
        </pc:cxnChg>
      </pc:sldChg>
      <pc:sldChg chg="addSp delSp modSp add">
        <pc:chgData name="Thomas Czogalik" userId="3419ac9f77ac2055" providerId="LiveId" clId="{06BE6573-329E-4C46-8231-942029EE9428}" dt="2017-10-10T09:07:23.313" v="2040" actId="20577"/>
        <pc:sldMkLst>
          <pc:docMk/>
          <pc:sldMk cId="1118290441" sldId="304"/>
        </pc:sldMkLst>
        <pc:spChg chg="add mod">
          <ac:chgData name="Thomas Czogalik" userId="3419ac9f77ac2055" providerId="LiveId" clId="{06BE6573-329E-4C46-8231-942029EE9428}" dt="2017-10-10T07:57:14.071" v="756" actId="1076"/>
          <ac:spMkLst>
            <pc:docMk/>
            <pc:sldMk cId="1118290441" sldId="304"/>
            <ac:spMk id="31" creationId="{1EA86F76-BA4F-4F9E-B143-D9878C47E67B}"/>
          </ac:spMkLst>
        </pc:spChg>
        <pc:spChg chg="add">
          <ac:chgData name="Thomas Czogalik" userId="3419ac9f77ac2055" providerId="LiveId" clId="{06BE6573-329E-4C46-8231-942029EE9428}" dt="2017-10-10T09:07:23.313" v="2040" actId="20577"/>
          <ac:spMkLst>
            <pc:docMk/>
            <pc:sldMk cId="1118290441" sldId="304"/>
            <ac:spMk id="33" creationId="{D280C548-D5D0-4BF6-8894-202A2CFF2C4E}"/>
          </ac:spMkLst>
        </pc:spChg>
        <pc:spChg chg="del">
          <ac:chgData name="Thomas Czogalik" userId="3419ac9f77ac2055" providerId="LiveId" clId="{06BE6573-329E-4C46-8231-942029EE9428}" dt="2017-10-10T09:07:23.157" v="2039" actId="478"/>
          <ac:spMkLst>
            <pc:docMk/>
            <pc:sldMk cId="1118290441" sldId="304"/>
            <ac:spMk id="42" creationId="{55D577D8-A72F-4C87-854A-0E03440E8108}"/>
          </ac:spMkLst>
        </pc:spChg>
        <pc:cxnChg chg="del">
          <ac:chgData name="Thomas Czogalik" userId="3419ac9f77ac2055" providerId="LiveId" clId="{06BE6573-329E-4C46-8231-942029EE9428}" dt="2017-10-10T08:05:46.840" v="862" actId="478"/>
          <ac:cxnSpMkLst>
            <pc:docMk/>
            <pc:sldMk cId="1118290441" sldId="304"/>
            <ac:cxnSpMk id="28" creationId="{7C5808FE-77F7-4DAD-B430-4985C965A881}"/>
          </ac:cxnSpMkLst>
        </pc:cxnChg>
        <pc:cxnChg chg="add">
          <ac:chgData name="Thomas Czogalik" userId="3419ac9f77ac2055" providerId="LiveId" clId="{06BE6573-329E-4C46-8231-942029EE9428}" dt="2017-10-10T08:05:47.184" v="863" actId="20577"/>
          <ac:cxnSpMkLst>
            <pc:docMk/>
            <pc:sldMk cId="1118290441" sldId="304"/>
            <ac:cxnSpMk id="32" creationId="{B4EE05E2-1733-4781-B788-3AA3E3411408}"/>
          </ac:cxnSpMkLst>
        </pc:cxnChg>
      </pc:sldChg>
      <pc:sldChg chg="addSp delSp modSp add del">
        <pc:chgData name="Thomas Czogalik" userId="3419ac9f77ac2055" providerId="LiveId" clId="{06BE6573-329E-4C46-8231-942029EE9428}" dt="2017-10-11T07:51:22.121" v="2121" actId="2696"/>
        <pc:sldMkLst>
          <pc:docMk/>
          <pc:sldMk cId="1215353122" sldId="305"/>
        </pc:sldMkLst>
        <pc:spChg chg="mod">
          <ac:chgData name="Thomas Czogalik" userId="3419ac9f77ac2055" providerId="LiveId" clId="{06BE6573-329E-4C46-8231-942029EE9428}" dt="2017-10-10T08:00:22.314" v="787" actId="20577"/>
          <ac:spMkLst>
            <pc:docMk/>
            <pc:sldMk cId="1215353122" sldId="305"/>
            <ac:spMk id="2" creationId="{E31BA9E2-BF5A-4866-AA1B-975147404939}"/>
          </ac:spMkLst>
        </pc:spChg>
        <pc:spChg chg="mod">
          <ac:chgData name="Thomas Czogalik" userId="3419ac9f77ac2055" providerId="LiveId" clId="{06BE6573-329E-4C46-8231-942029EE9428}" dt="2017-10-10T08:01:30.024" v="805" actId="20577"/>
          <ac:spMkLst>
            <pc:docMk/>
            <pc:sldMk cId="1215353122" sldId="305"/>
            <ac:spMk id="32" creationId="{5F6A58AC-21C6-49CA-AC0F-64D12F6EA42B}"/>
          </ac:spMkLst>
        </pc:spChg>
        <pc:spChg chg="add mod">
          <ac:chgData name="Thomas Czogalik" userId="3419ac9f77ac2055" providerId="LiveId" clId="{06BE6573-329E-4C46-8231-942029EE9428}" dt="2017-10-10T08:02:45.882" v="829" actId="1037"/>
          <ac:spMkLst>
            <pc:docMk/>
            <pc:sldMk cId="1215353122" sldId="305"/>
            <ac:spMk id="37" creationId="{7FEE301A-F277-4AB4-82C0-896CA982F159}"/>
          </ac:spMkLst>
        </pc:spChg>
        <pc:spChg chg="mod">
          <ac:chgData name="Thomas Czogalik" userId="3419ac9f77ac2055" providerId="LiveId" clId="{06BE6573-329E-4C46-8231-942029EE9428}" dt="2017-10-10T08:05:10.967" v="856" actId="1076"/>
          <ac:spMkLst>
            <pc:docMk/>
            <pc:sldMk cId="1215353122" sldId="305"/>
            <ac:spMk id="39" creationId="{81818D44-9104-464C-B645-BB79E54FF7AB}"/>
          </ac:spMkLst>
        </pc:spChg>
        <pc:spChg chg="del mod">
          <ac:chgData name="Thomas Czogalik" userId="3419ac9f77ac2055" providerId="LiveId" clId="{06BE6573-329E-4C46-8231-942029EE9428}" dt="2017-10-10T08:05:35.666" v="860" actId="478"/>
          <ac:spMkLst>
            <pc:docMk/>
            <pc:sldMk cId="1215353122" sldId="305"/>
            <ac:spMk id="42" creationId="{55D577D8-A72F-4C87-854A-0E03440E8108}"/>
          </ac:spMkLst>
        </pc:spChg>
        <pc:spChg chg="add del mod">
          <ac:chgData name="Thomas Czogalik" userId="3419ac9f77ac2055" providerId="LiveId" clId="{06BE6573-329E-4C46-8231-942029EE9428}" dt="2017-10-10T08:05:25.173" v="858" actId="478"/>
          <ac:spMkLst>
            <pc:docMk/>
            <pc:sldMk cId="1215353122" sldId="305"/>
            <ac:spMk id="53" creationId="{A2F0AEB4-1FB8-47DE-9EC8-83BFBC4820AC}"/>
          </ac:spMkLst>
        </pc:spChg>
        <pc:spChg chg="add">
          <ac:chgData name="Thomas Czogalik" userId="3419ac9f77ac2055" providerId="LiveId" clId="{06BE6573-329E-4C46-8231-942029EE9428}" dt="2017-10-10T08:05:25.563" v="859" actId="20577"/>
          <ac:spMkLst>
            <pc:docMk/>
            <pc:sldMk cId="1215353122" sldId="305"/>
            <ac:spMk id="54" creationId="{CE219FA3-E711-40F3-9449-4764D30480C8}"/>
          </ac:spMkLst>
        </pc:spChg>
        <pc:spChg chg="add del">
          <ac:chgData name="Thomas Czogalik" userId="3419ac9f77ac2055" providerId="LiveId" clId="{06BE6573-329E-4C46-8231-942029EE9428}" dt="2017-10-10T09:08:40.808" v="2045" actId="478"/>
          <ac:spMkLst>
            <pc:docMk/>
            <pc:sldMk cId="1215353122" sldId="305"/>
            <ac:spMk id="55" creationId="{72EE386A-0743-46E5-A73B-63EC4EB95007}"/>
          </ac:spMkLst>
        </pc:spChg>
        <pc:spChg chg="add">
          <ac:chgData name="Thomas Czogalik" userId="3419ac9f77ac2055" providerId="LiveId" clId="{06BE6573-329E-4C46-8231-942029EE9428}" dt="2017-10-10T09:08:40.980" v="2046" actId="20577"/>
          <ac:spMkLst>
            <pc:docMk/>
            <pc:sldMk cId="1215353122" sldId="305"/>
            <ac:spMk id="56" creationId="{7215EDAF-DB97-4436-A077-A793DA22DED4}"/>
          </ac:spMkLst>
        </pc:spChg>
        <pc:grpChg chg="add mod">
          <ac:chgData name="Thomas Czogalik" userId="3419ac9f77ac2055" providerId="LiveId" clId="{06BE6573-329E-4C46-8231-942029EE9428}" dt="2017-10-10T08:01:25.152" v="789" actId="1076"/>
          <ac:grpSpMkLst>
            <pc:docMk/>
            <pc:sldMk cId="1215353122" sldId="305"/>
            <ac:grpSpMk id="31" creationId="{363BF686-43E2-45C1-A67A-8AD6B5AB7C80}"/>
          </ac:grpSpMkLst>
        </pc:grpChg>
        <pc:cxnChg chg="mod">
          <ac:chgData name="Thomas Czogalik" userId="3419ac9f77ac2055" providerId="LiveId" clId="{06BE6573-329E-4C46-8231-942029EE9428}" dt="2017-10-10T08:02:41.507" v="827" actId="14100"/>
          <ac:cxnSpMkLst>
            <pc:docMk/>
            <pc:sldMk cId="1215353122" sldId="305"/>
            <ac:cxnSpMk id="28" creationId="{7C5808FE-77F7-4DAD-B430-4985C965A881}"/>
          </ac:cxnSpMkLst>
        </pc:cxnChg>
        <pc:cxnChg chg="add mod">
          <ac:chgData name="Thomas Czogalik" userId="3419ac9f77ac2055" providerId="LiveId" clId="{06BE6573-329E-4C46-8231-942029EE9428}" dt="2017-10-10T08:02:36.929" v="825" actId="14100"/>
          <ac:cxnSpMkLst>
            <pc:docMk/>
            <pc:sldMk cId="1215353122" sldId="305"/>
            <ac:cxnSpMk id="35" creationId="{45339684-DE72-4E64-A507-87EC2A22F30E}"/>
          </ac:cxnSpMkLst>
        </pc:cxnChg>
        <pc:cxnChg chg="add mod">
          <ac:chgData name="Thomas Czogalik" userId="3419ac9f77ac2055" providerId="LiveId" clId="{06BE6573-329E-4C46-8231-942029EE9428}" dt="2017-10-10T08:04:16.633" v="831" actId="1076"/>
          <ac:cxnSpMkLst>
            <pc:docMk/>
            <pc:sldMk cId="1215353122" sldId="305"/>
            <ac:cxnSpMk id="44" creationId="{E8CC22AB-F7C7-4A52-83C6-386AA66937D8}"/>
          </ac:cxnSpMkLst>
        </pc:cxnChg>
        <pc:cxnChg chg="add mod">
          <ac:chgData name="Thomas Czogalik" userId="3419ac9f77ac2055" providerId="LiveId" clId="{06BE6573-329E-4C46-8231-942029EE9428}" dt="2017-10-10T08:04:43.257" v="839" actId="14100"/>
          <ac:cxnSpMkLst>
            <pc:docMk/>
            <pc:sldMk cId="1215353122" sldId="305"/>
            <ac:cxnSpMk id="45" creationId="{F1087EFD-6D26-4AA0-8857-E935EB4247D5}"/>
          </ac:cxnSpMkLst>
        </pc:cxnChg>
        <pc:cxnChg chg="add mod">
          <ac:chgData name="Thomas Czogalik" userId="3419ac9f77ac2055" providerId="LiveId" clId="{06BE6573-329E-4C46-8231-942029EE9428}" dt="2017-10-10T08:04:32.142" v="836" actId="14100"/>
          <ac:cxnSpMkLst>
            <pc:docMk/>
            <pc:sldMk cId="1215353122" sldId="305"/>
            <ac:cxnSpMk id="46" creationId="{63E74A52-19B9-4F2E-8DF4-B6E719A9F97D}"/>
          </ac:cxnSpMkLst>
        </pc:cxnChg>
      </pc:sldChg>
      <pc:sldChg chg="addSp delSp modSp add">
        <pc:chgData name="Thomas Czogalik" userId="3419ac9f77ac2055" providerId="LiveId" clId="{06BE6573-329E-4C46-8231-942029EE9428}" dt="2017-10-10T09:08:32.954" v="2044" actId="20577"/>
        <pc:sldMkLst>
          <pc:docMk/>
          <pc:sldMk cId="1165174305" sldId="306"/>
        </pc:sldMkLst>
        <pc:spChg chg="mod">
          <ac:chgData name="Thomas Czogalik" userId="3419ac9f77ac2055" providerId="LiveId" clId="{06BE6573-329E-4C46-8231-942029EE9428}" dt="2017-10-10T08:06:23.028" v="877" actId="20577"/>
          <ac:spMkLst>
            <pc:docMk/>
            <pc:sldMk cId="1165174305" sldId="306"/>
            <ac:spMk id="2" creationId="{E31BA9E2-BF5A-4866-AA1B-975147404939}"/>
          </ac:spMkLst>
        </pc:spChg>
        <pc:spChg chg="add del">
          <ac:chgData name="Thomas Czogalik" userId="3419ac9f77ac2055" providerId="LiveId" clId="{06BE6573-329E-4C46-8231-942029EE9428}" dt="2017-10-10T09:08:30.422" v="2042" actId="20577"/>
          <ac:spMkLst>
            <pc:docMk/>
            <pc:sldMk cId="1165174305" sldId="306"/>
            <ac:spMk id="31" creationId="{821EE040-200D-4798-8303-625C4A56D0F8}"/>
          </ac:spMkLst>
        </pc:spChg>
        <pc:spChg chg="add">
          <ac:chgData name="Thomas Czogalik" userId="3419ac9f77ac2055" providerId="LiveId" clId="{06BE6573-329E-4C46-8231-942029EE9428}" dt="2017-10-10T09:08:32.954" v="2044" actId="20577"/>
          <ac:spMkLst>
            <pc:docMk/>
            <pc:sldMk cId="1165174305" sldId="306"/>
            <ac:spMk id="32" creationId="{85D113B7-5F20-4A55-8B6D-7603E6E9F0B4}"/>
          </ac:spMkLst>
        </pc:spChg>
        <pc:spChg chg="del">
          <ac:chgData name="Thomas Czogalik" userId="3419ac9f77ac2055" providerId="LiveId" clId="{06BE6573-329E-4C46-8231-942029EE9428}" dt="2017-10-10T09:08:32.110" v="2043" actId="478"/>
          <ac:spMkLst>
            <pc:docMk/>
            <pc:sldMk cId="1165174305" sldId="306"/>
            <ac:spMk id="42" creationId="{55D577D8-A72F-4C87-854A-0E03440E8108}"/>
          </ac:spMkLst>
        </pc:spChg>
      </pc:sldChg>
      <pc:sldChg chg="modSp add del">
        <pc:chgData name="Thomas Czogalik" userId="3419ac9f77ac2055" providerId="LiveId" clId="{06BE6573-329E-4C46-8231-942029EE9428}" dt="2017-10-11T07:52:04.337" v="2143" actId="2696"/>
        <pc:sldMkLst>
          <pc:docMk/>
          <pc:sldMk cId="1145728865" sldId="307"/>
        </pc:sldMkLst>
        <pc:spChg chg="mod">
          <ac:chgData name="Thomas Czogalik" userId="3419ac9f77ac2055" providerId="LiveId" clId="{06BE6573-329E-4C46-8231-942029EE9428}" dt="2017-10-10T08:34:14.307" v="1361" actId="20577"/>
          <ac:spMkLst>
            <pc:docMk/>
            <pc:sldMk cId="1145728865" sldId="307"/>
            <ac:spMk id="2" creationId="{32C860C0-7D23-4C25-B0AB-A3C62FB52E67}"/>
          </ac:spMkLst>
        </pc:spChg>
      </pc:sldChg>
      <pc:sldChg chg="modSp add modNotesTx">
        <pc:chgData name="Thomas Czogalik" userId="3419ac9f77ac2055" providerId="LiveId" clId="{06BE6573-329E-4C46-8231-942029EE9428}" dt="2017-10-11T09:23:15.585" v="3480" actId="20577"/>
        <pc:sldMkLst>
          <pc:docMk/>
          <pc:sldMk cId="1347699085" sldId="308"/>
        </pc:sldMkLst>
        <pc:spChg chg="mod">
          <ac:chgData name="Thomas Czogalik" userId="3419ac9f77ac2055" providerId="LiveId" clId="{06BE6573-329E-4C46-8231-942029EE9428}" dt="2017-10-10T08:33:18.541" v="1350" actId="20577"/>
          <ac:spMkLst>
            <pc:docMk/>
            <pc:sldMk cId="1347699085" sldId="308"/>
            <ac:spMk id="2" creationId="{00000000-0000-0000-0000-000000000000}"/>
          </ac:spMkLst>
        </pc:spChg>
        <pc:spChg chg="mod">
          <ac:chgData name="Thomas Czogalik" userId="3419ac9f77ac2055" providerId="LiveId" clId="{06BE6573-329E-4C46-8231-942029EE9428}" dt="2017-10-11T09:23:15.585" v="3480" actId="20577"/>
          <ac:spMkLst>
            <pc:docMk/>
            <pc:sldMk cId="1347699085" sldId="308"/>
            <ac:spMk id="3" creationId="{00000000-0000-0000-0000-000000000000}"/>
          </ac:spMkLst>
        </pc:spChg>
      </pc:sldChg>
      <pc:sldChg chg="modSp add modNotesTx">
        <pc:chgData name="Thomas Czogalik" userId="3419ac9f77ac2055" providerId="LiveId" clId="{06BE6573-329E-4C46-8231-942029EE9428}" dt="2017-10-11T08:40:46.843" v="2756" actId="20577"/>
        <pc:sldMkLst>
          <pc:docMk/>
          <pc:sldMk cId="3325423929" sldId="309"/>
        </pc:sldMkLst>
        <pc:spChg chg="mod">
          <ac:chgData name="Thomas Czogalik" userId="3419ac9f77ac2055" providerId="LiveId" clId="{06BE6573-329E-4C46-8231-942029EE9428}" dt="2017-10-10T08:33:20.749" v="1351" actId="20577"/>
          <ac:spMkLst>
            <pc:docMk/>
            <pc:sldMk cId="3325423929" sldId="309"/>
            <ac:spMk id="2" creationId="{00000000-0000-0000-0000-000000000000}"/>
          </ac:spMkLst>
        </pc:spChg>
        <pc:spChg chg="mod">
          <ac:chgData name="Thomas Czogalik" userId="3419ac9f77ac2055" providerId="LiveId" clId="{06BE6573-329E-4C46-8231-942029EE9428}" dt="2017-10-10T09:57:30.520" v="2057" actId="5793"/>
          <ac:spMkLst>
            <pc:docMk/>
            <pc:sldMk cId="3325423929" sldId="309"/>
            <ac:spMk id="3" creationId="{00000000-0000-0000-0000-000000000000}"/>
          </ac:spMkLst>
        </pc:spChg>
      </pc:sldChg>
      <pc:sldChg chg="modSp add del">
        <pc:chgData name="Thomas Czogalik" userId="3419ac9f77ac2055" providerId="LiveId" clId="{06BE6573-329E-4C46-8231-942029EE9428}" dt="2017-10-11T07:52:02.587" v="2141" actId="2696"/>
        <pc:sldMkLst>
          <pc:docMk/>
          <pc:sldMk cId="2816586151" sldId="310"/>
        </pc:sldMkLst>
        <pc:spChg chg="mod">
          <ac:chgData name="Thomas Czogalik" userId="3419ac9f77ac2055" providerId="LiveId" clId="{06BE6573-329E-4C46-8231-942029EE9428}" dt="2017-10-10T08:33:29.912" v="1354" actId="20577"/>
          <ac:spMkLst>
            <pc:docMk/>
            <pc:sldMk cId="2816586151" sldId="310"/>
            <ac:spMk id="2" creationId="{00000000-0000-0000-0000-000000000000}"/>
          </ac:spMkLst>
        </pc:spChg>
        <pc:spChg chg="mod">
          <ac:chgData name="Thomas Czogalik" userId="3419ac9f77ac2055" providerId="LiveId" clId="{06BE6573-329E-4C46-8231-942029EE9428}" dt="2017-10-10T08:33:50.971" v="1355" actId="20577"/>
          <ac:spMkLst>
            <pc:docMk/>
            <pc:sldMk cId="2816586151" sldId="310"/>
            <ac:spMk id="3" creationId="{00000000-0000-0000-0000-000000000000}"/>
          </ac:spMkLst>
        </pc:spChg>
      </pc:sldChg>
      <pc:sldChg chg="addSp delSp modSp add del modTransition">
        <pc:chgData name="Thomas Czogalik" userId="3419ac9f77ac2055" providerId="LiveId" clId="{06BE6573-329E-4C46-8231-942029EE9428}" dt="2017-10-11T07:52:00.884" v="2139" actId="2696"/>
        <pc:sldMkLst>
          <pc:docMk/>
          <pc:sldMk cId="3203123767" sldId="311"/>
        </pc:sldMkLst>
        <pc:spChg chg="mod">
          <ac:chgData name="Thomas Czogalik" userId="3419ac9f77ac2055" providerId="LiveId" clId="{06BE6573-329E-4C46-8231-942029EE9428}" dt="2017-10-10T08:33:23.325" v="1352" actId="20577"/>
          <ac:spMkLst>
            <pc:docMk/>
            <pc:sldMk cId="3203123767" sldId="311"/>
            <ac:spMk id="2" creationId="{C23337D6-2BF0-4CD6-A2D5-629BF0E28167}"/>
          </ac:spMkLst>
        </pc:spChg>
        <pc:spChg chg="del">
          <ac:chgData name="Thomas Czogalik" userId="3419ac9f77ac2055" providerId="LiveId" clId="{06BE6573-329E-4C46-8231-942029EE9428}" dt="2017-10-10T08:32:24.385" v="1340" actId="478"/>
          <ac:spMkLst>
            <pc:docMk/>
            <pc:sldMk cId="3203123767" sldId="311"/>
            <ac:spMk id="3" creationId="{17C7B549-74CD-4761-9296-7769DBE5AEEA}"/>
          </ac:spMkLst>
        </pc:spChg>
        <pc:spChg chg="add del">
          <ac:chgData name="Thomas Czogalik" userId="3419ac9f77ac2055" providerId="LiveId" clId="{06BE6573-329E-4C46-8231-942029EE9428}" dt="2017-10-10T08:32:23.208" v="1339" actId="478"/>
          <ac:spMkLst>
            <pc:docMk/>
            <pc:sldMk cId="3203123767" sldId="311"/>
            <ac:spMk id="5" creationId="{CA2FF29C-A595-4F40-A8A6-205DAF897187}"/>
          </ac:spMkLst>
        </pc:spChg>
        <pc:picChg chg="add mod">
          <ac:chgData name="Thomas Czogalik" userId="3419ac9f77ac2055" providerId="LiveId" clId="{06BE6573-329E-4C46-8231-942029EE9428}" dt="2017-10-10T08:32:34.961" v="1343" actId="14100"/>
          <ac:picMkLst>
            <pc:docMk/>
            <pc:sldMk cId="3203123767" sldId="311"/>
            <ac:picMk id="7" creationId="{2C2E1A3C-B293-45C7-9000-9855DDD2251F}"/>
          </ac:picMkLst>
        </pc:picChg>
      </pc:sldChg>
      <pc:sldChg chg="addSp delSp modSp add del modTransition">
        <pc:chgData name="Thomas Czogalik" userId="3419ac9f77ac2055" providerId="LiveId" clId="{06BE6573-329E-4C46-8231-942029EE9428}" dt="2017-10-11T07:52:01.759" v="2140" actId="2696"/>
        <pc:sldMkLst>
          <pc:docMk/>
          <pc:sldMk cId="2823873472" sldId="312"/>
        </pc:sldMkLst>
        <pc:spChg chg="mod">
          <ac:chgData name="Thomas Czogalik" userId="3419ac9f77ac2055" providerId="LiveId" clId="{06BE6573-329E-4C46-8231-942029EE9428}" dt="2017-10-10T08:33:25.427" v="1353" actId="20577"/>
          <ac:spMkLst>
            <pc:docMk/>
            <pc:sldMk cId="2823873472" sldId="312"/>
            <ac:spMk id="2" creationId="{C23337D6-2BF0-4CD6-A2D5-629BF0E28167}"/>
          </ac:spMkLst>
        </pc:spChg>
        <pc:picChg chg="add mod">
          <ac:chgData name="Thomas Czogalik" userId="3419ac9f77ac2055" providerId="LiveId" clId="{06BE6573-329E-4C46-8231-942029EE9428}" dt="2017-10-10T08:32:51.292" v="1349" actId="1076"/>
          <ac:picMkLst>
            <pc:docMk/>
            <pc:sldMk cId="2823873472" sldId="312"/>
            <ac:picMk id="5" creationId="{D5945129-FDBE-4AC7-BA71-D8A1650D5623}"/>
          </ac:picMkLst>
        </pc:picChg>
        <pc:picChg chg="del">
          <ac:chgData name="Thomas Czogalik" userId="3419ac9f77ac2055" providerId="LiveId" clId="{06BE6573-329E-4C46-8231-942029EE9428}" dt="2017-10-10T08:32:40.748" v="1345" actId="478"/>
          <ac:picMkLst>
            <pc:docMk/>
            <pc:sldMk cId="2823873472" sldId="312"/>
            <ac:picMk id="7" creationId="{2C2E1A3C-B293-45C7-9000-9855DDD2251F}"/>
          </ac:picMkLst>
        </pc:picChg>
      </pc:sldChg>
      <pc:sldChg chg="modSp add">
        <pc:chgData name="Thomas Czogalik" userId="3419ac9f77ac2055" providerId="LiveId" clId="{06BE6573-329E-4C46-8231-942029EE9428}" dt="2017-10-11T09:22:45.384" v="3479" actId="20577"/>
        <pc:sldMkLst>
          <pc:docMk/>
          <pc:sldMk cId="3249911297" sldId="313"/>
        </pc:sldMkLst>
        <pc:spChg chg="mod">
          <ac:chgData name="Thomas Czogalik" userId="3419ac9f77ac2055" providerId="LiveId" clId="{06BE6573-329E-4C46-8231-942029EE9428}" dt="2017-10-11T09:22:45.384" v="3479" actId="20577"/>
          <ac:spMkLst>
            <pc:docMk/>
            <pc:sldMk cId="3249911297" sldId="313"/>
            <ac:spMk id="3" creationId="{6DF62B3C-B16B-43F4-9744-E8E9A31A4FAD}"/>
          </ac:spMkLst>
        </pc:spChg>
      </pc:sldChg>
      <pc:sldChg chg="addSp delSp modSp add del">
        <pc:chgData name="Thomas Czogalik" userId="3419ac9f77ac2055" providerId="LiveId" clId="{06BE6573-329E-4C46-8231-942029EE9428}" dt="2017-10-10T08:43:31.775" v="1463" actId="2696"/>
        <pc:sldMkLst>
          <pc:docMk/>
          <pc:sldMk cId="1551552444" sldId="314"/>
        </pc:sldMkLst>
        <pc:spChg chg="mod">
          <ac:chgData name="Thomas Czogalik" userId="3419ac9f77ac2055" providerId="LiveId" clId="{06BE6573-329E-4C46-8231-942029EE9428}" dt="2017-10-10T08:40:41.696" v="1433" actId="20577"/>
          <ac:spMkLst>
            <pc:docMk/>
            <pc:sldMk cId="1551552444" sldId="314"/>
            <ac:spMk id="2" creationId="{098DCAFB-A7B3-4398-8CFB-636963FEDB41}"/>
          </ac:spMkLst>
        </pc:spChg>
        <pc:spChg chg="del">
          <ac:chgData name="Thomas Czogalik" userId="3419ac9f77ac2055" providerId="LiveId" clId="{06BE6573-329E-4C46-8231-942029EE9428}" dt="2017-10-10T08:42:21.556" v="1434" actId="478"/>
          <ac:spMkLst>
            <pc:docMk/>
            <pc:sldMk cId="1551552444" sldId="314"/>
            <ac:spMk id="3" creationId="{D632B429-E96F-4C47-A141-E97F149D756A}"/>
          </ac:spMkLst>
        </pc:spChg>
        <pc:spChg chg="add mod">
          <ac:chgData name="Thomas Czogalik" userId="3419ac9f77ac2055" providerId="LiveId" clId="{06BE6573-329E-4C46-8231-942029EE9428}" dt="2017-10-10T08:42:42.362" v="1439" actId="1036"/>
          <ac:spMkLst>
            <pc:docMk/>
            <pc:sldMk cId="1551552444" sldId="314"/>
            <ac:spMk id="11" creationId="{C6F63BDE-0BCB-432A-A10C-98D036410CD4}"/>
          </ac:spMkLst>
        </pc:spChg>
        <pc:spChg chg="add mod">
          <ac:chgData name="Thomas Czogalik" userId="3419ac9f77ac2055" providerId="LiveId" clId="{06BE6573-329E-4C46-8231-942029EE9428}" dt="2017-10-10T08:43:06.958" v="1448" actId="1076"/>
          <ac:spMkLst>
            <pc:docMk/>
            <pc:sldMk cId="1551552444" sldId="314"/>
            <ac:spMk id="12" creationId="{577773EA-387C-4418-A5CD-539217DF17F7}"/>
          </ac:spMkLst>
        </pc:spChg>
        <pc:grpChg chg="add mod">
          <ac:chgData name="Thomas Czogalik" userId="3419ac9f77ac2055" providerId="LiveId" clId="{06BE6573-329E-4C46-8231-942029EE9428}" dt="2017-10-10T08:43:00.490" v="1447" actId="1037"/>
          <ac:grpSpMkLst>
            <pc:docMk/>
            <pc:sldMk cId="1551552444" sldId="314"/>
            <ac:grpSpMk id="5" creationId="{9A1E64F3-F324-4214-98AC-6AE47976046E}"/>
          </ac:grpSpMkLst>
        </pc:grpChg>
        <pc:grpChg chg="add del">
          <ac:chgData name="Thomas Czogalik" userId="3419ac9f77ac2055" providerId="LiveId" clId="{06BE6573-329E-4C46-8231-942029EE9428}" dt="2017-10-10T08:42:51.660" v="1441" actId="478"/>
          <ac:grpSpMkLst>
            <pc:docMk/>
            <pc:sldMk cId="1551552444" sldId="314"/>
            <ac:grpSpMk id="8" creationId="{21AA3F29-30FA-4AED-9C6A-5397AA7B7CC4}"/>
          </ac:grpSpMkLst>
        </pc:grpChg>
      </pc:sldChg>
      <pc:sldChg chg="add del">
        <pc:chgData name="Thomas Czogalik" userId="3419ac9f77ac2055" providerId="LiveId" clId="{06BE6573-329E-4C46-8231-942029EE9428}" dt="2017-10-10T08:45:15.692" v="1491" actId="2696"/>
        <pc:sldMkLst>
          <pc:docMk/>
          <pc:sldMk cId="231583604" sldId="315"/>
        </pc:sldMkLst>
      </pc:sldChg>
      <pc:sldChg chg="add del">
        <pc:chgData name="Thomas Czogalik" userId="3419ac9f77ac2055" providerId="LiveId" clId="{06BE6573-329E-4C46-8231-942029EE9428}" dt="2017-10-10T08:40:38.649" v="1425" actId="20577"/>
        <pc:sldMkLst>
          <pc:docMk/>
          <pc:sldMk cId="3366642228" sldId="315"/>
        </pc:sldMkLst>
      </pc:sldChg>
      <pc:sldChg chg="addSp delSp modSp add">
        <pc:chgData name="Thomas Czogalik" userId="3419ac9f77ac2055" providerId="LiveId" clId="{06BE6573-329E-4C46-8231-942029EE9428}" dt="2017-10-10T08:51:03.419" v="1607" actId="20577"/>
        <pc:sldMkLst>
          <pc:docMk/>
          <pc:sldMk cId="3368392154" sldId="316"/>
        </pc:sldMkLst>
        <pc:spChg chg="mod">
          <ac:chgData name="Thomas Czogalik" userId="3419ac9f77ac2055" providerId="LiveId" clId="{06BE6573-329E-4C46-8231-942029EE9428}" dt="2017-10-10T08:43:28.958" v="1461" actId="1076"/>
          <ac:spMkLst>
            <pc:docMk/>
            <pc:sldMk cId="3368392154" sldId="316"/>
            <ac:spMk id="11" creationId="{C6F63BDE-0BCB-432A-A10C-98D036410CD4}"/>
          </ac:spMkLst>
        </pc:spChg>
        <pc:spChg chg="mod">
          <ac:chgData name="Thomas Czogalik" userId="3419ac9f77ac2055" providerId="LiveId" clId="{06BE6573-329E-4C46-8231-942029EE9428}" dt="2017-10-10T08:51:02.248" v="1605" actId="20577"/>
          <ac:spMkLst>
            <pc:docMk/>
            <pc:sldMk cId="3368392154" sldId="316"/>
            <ac:spMk id="16" creationId="{2D17855C-EDE4-4AA4-8FD5-E3DDDE87C0C6}"/>
          </ac:spMkLst>
        </pc:spChg>
        <pc:grpChg chg="del">
          <ac:chgData name="Thomas Czogalik" userId="3419ac9f77ac2055" providerId="LiveId" clId="{06BE6573-329E-4C46-8231-942029EE9428}" dt="2017-10-10T08:49:46.191" v="1576" actId="478"/>
          <ac:grpSpMkLst>
            <pc:docMk/>
            <pc:sldMk cId="3368392154" sldId="316"/>
            <ac:grpSpMk id="5" creationId="{9A1E64F3-F324-4214-98AC-6AE47976046E}"/>
          </ac:grpSpMkLst>
        </pc:grpChg>
        <pc:grpChg chg="add del mod">
          <ac:chgData name="Thomas Czogalik" userId="3419ac9f77ac2055" providerId="LiveId" clId="{06BE6573-329E-4C46-8231-942029EE9428}" dt="2017-10-10T08:43:35.592" v="1464" actId="478"/>
          <ac:grpSpMkLst>
            <pc:docMk/>
            <pc:sldMk cId="3368392154" sldId="316"/>
            <ac:grpSpMk id="9" creationId="{35A7B185-CAA0-4250-88B6-EEEA8D217F4B}"/>
          </ac:grpSpMkLst>
        </pc:grpChg>
        <pc:grpChg chg="add del">
          <ac:chgData name="Thomas Czogalik" userId="3419ac9f77ac2055" providerId="LiveId" clId="{06BE6573-329E-4C46-8231-942029EE9428}" dt="2017-10-10T08:51:03.419" v="1607" actId="20577"/>
          <ac:grpSpMkLst>
            <pc:docMk/>
            <pc:sldMk cId="3368392154" sldId="316"/>
            <ac:grpSpMk id="14" creationId="{CF0BCBD1-3D74-4208-82E8-38A6CE7057CB}"/>
          </ac:grpSpMkLst>
        </pc:grpChg>
      </pc:sldChg>
      <pc:sldChg chg="addSp delSp modSp add">
        <pc:chgData name="Thomas Czogalik" userId="3419ac9f77ac2055" providerId="LiveId" clId="{06BE6573-329E-4C46-8231-942029EE9428}" dt="2017-10-10T08:50:49.847" v="1600" actId="20577"/>
        <pc:sldMkLst>
          <pc:docMk/>
          <pc:sldMk cId="2871065076" sldId="317"/>
        </pc:sldMkLst>
        <pc:spChg chg="add del mod">
          <ac:chgData name="Thomas Czogalik" userId="3419ac9f77ac2055" providerId="LiveId" clId="{06BE6573-329E-4C46-8231-942029EE9428}" dt="2017-10-10T08:49:38.816" v="1574" actId="478"/>
          <ac:spMkLst>
            <pc:docMk/>
            <pc:sldMk cId="2871065076" sldId="317"/>
            <ac:spMk id="14" creationId="{0A5C1DB1-A75C-41A4-A585-B99619AD76D0}"/>
          </ac:spMkLst>
        </pc:spChg>
        <pc:spChg chg="mod">
          <ac:chgData name="Thomas Czogalik" userId="3419ac9f77ac2055" providerId="LiveId" clId="{06BE6573-329E-4C46-8231-942029EE9428}" dt="2017-10-10T08:50:48.992" v="1599" actId="20577"/>
          <ac:spMkLst>
            <pc:docMk/>
            <pc:sldMk cId="2871065076" sldId="317"/>
            <ac:spMk id="17" creationId="{65DA649D-5D7A-433B-8C5F-36C787F6CA45}"/>
          </ac:spMkLst>
        </pc:spChg>
        <pc:spChg chg="mod">
          <ac:chgData name="Thomas Czogalik" userId="3419ac9f77ac2055" providerId="LiveId" clId="{06BE6573-329E-4C46-8231-942029EE9428}" dt="2017-10-10T08:50:49.847" v="1600" actId="20577"/>
          <ac:spMkLst>
            <pc:docMk/>
            <pc:sldMk cId="2871065076" sldId="317"/>
            <ac:spMk id="20" creationId="{2FE7C7D8-E6F0-48A2-B818-95DDB90E888B}"/>
          </ac:spMkLst>
        </pc:spChg>
        <pc:spChg chg="add">
          <ac:chgData name="Thomas Czogalik" userId="3419ac9f77ac2055" providerId="LiveId" clId="{06BE6573-329E-4C46-8231-942029EE9428}" dt="2017-10-10T08:49:39.098" v="1575" actId="20577"/>
          <ac:spMkLst>
            <pc:docMk/>
            <pc:sldMk cId="2871065076" sldId="317"/>
            <ac:spMk id="22" creationId="{7F147F23-8D5A-42D6-9602-982EE01B2B5E}"/>
          </ac:spMkLst>
        </pc:spChg>
        <pc:grpChg chg="del">
          <ac:chgData name="Thomas Czogalik" userId="3419ac9f77ac2055" providerId="LiveId" clId="{06BE6573-329E-4C46-8231-942029EE9428}" dt="2017-10-10T08:49:38.816" v="1574" actId="478"/>
          <ac:grpSpMkLst>
            <pc:docMk/>
            <pc:sldMk cId="2871065076" sldId="317"/>
            <ac:grpSpMk id="5" creationId="{9A1E64F3-F324-4214-98AC-6AE47976046E}"/>
          </ac:grpSpMkLst>
        </pc:grpChg>
        <pc:grpChg chg="del">
          <ac:chgData name="Thomas Czogalik" userId="3419ac9f77ac2055" providerId="LiveId" clId="{06BE6573-329E-4C46-8231-942029EE9428}" dt="2017-10-10T08:49:38.816" v="1574" actId="478"/>
          <ac:grpSpMkLst>
            <pc:docMk/>
            <pc:sldMk cId="2871065076" sldId="317"/>
            <ac:grpSpMk id="9" creationId="{35A7B185-CAA0-4250-88B6-EEEA8D217F4B}"/>
          </ac:grpSpMkLst>
        </pc:grpChg>
        <pc:grpChg chg="add">
          <ac:chgData name="Thomas Czogalik" userId="3419ac9f77ac2055" providerId="LiveId" clId="{06BE6573-329E-4C46-8231-942029EE9428}" dt="2017-10-10T08:49:39.098" v="1575" actId="20577"/>
          <ac:grpSpMkLst>
            <pc:docMk/>
            <pc:sldMk cId="2871065076" sldId="317"/>
            <ac:grpSpMk id="15" creationId="{C36F06A0-D801-441A-B267-11B6C9BDF47C}"/>
          </ac:grpSpMkLst>
        </pc:grpChg>
        <pc:grpChg chg="add">
          <ac:chgData name="Thomas Czogalik" userId="3419ac9f77ac2055" providerId="LiveId" clId="{06BE6573-329E-4C46-8231-942029EE9428}" dt="2017-10-10T08:49:39.098" v="1575" actId="20577"/>
          <ac:grpSpMkLst>
            <pc:docMk/>
            <pc:sldMk cId="2871065076" sldId="317"/>
            <ac:grpSpMk id="18" creationId="{A22CD387-1F9E-4200-ACAB-27DE8913D1AB}"/>
          </ac:grpSpMkLst>
        </pc:grpChg>
        <pc:cxnChg chg="add del mod">
          <ac:chgData name="Thomas Czogalik" userId="3419ac9f77ac2055" providerId="LiveId" clId="{06BE6573-329E-4C46-8231-942029EE9428}" dt="2017-10-10T08:49:38.816" v="1574" actId="478"/>
          <ac:cxnSpMkLst>
            <pc:docMk/>
            <pc:sldMk cId="2871065076" sldId="317"/>
            <ac:cxnSpMk id="8" creationId="{D9EFA62E-1E73-43B7-8C4B-EF75D1B9C9A0}"/>
          </ac:cxnSpMkLst>
        </pc:cxnChg>
        <pc:cxnChg chg="add">
          <ac:chgData name="Thomas Czogalik" userId="3419ac9f77ac2055" providerId="LiveId" clId="{06BE6573-329E-4C46-8231-942029EE9428}" dt="2017-10-10T08:49:39.098" v="1575" actId="20577"/>
          <ac:cxnSpMkLst>
            <pc:docMk/>
            <pc:sldMk cId="2871065076" sldId="317"/>
            <ac:cxnSpMk id="21" creationId="{B5BA88BA-875B-4B3B-A69D-A8A19F4C0B04}"/>
          </ac:cxnSpMkLst>
        </pc:cxnChg>
      </pc:sldChg>
      <pc:sldChg chg="addSp delSp modSp add">
        <pc:chgData name="Thomas Czogalik" userId="3419ac9f77ac2055" providerId="LiveId" clId="{06BE6573-329E-4C46-8231-942029EE9428}" dt="2017-10-10T08:48:23.864" v="1557" actId="478"/>
        <pc:sldMkLst>
          <pc:docMk/>
          <pc:sldMk cId="3312695346" sldId="318"/>
        </pc:sldMkLst>
        <pc:spChg chg="mod">
          <ac:chgData name="Thomas Czogalik" userId="3419ac9f77ac2055" providerId="LiveId" clId="{06BE6573-329E-4C46-8231-942029EE9428}" dt="2017-10-10T08:46:37.245" v="1513" actId="20577"/>
          <ac:spMkLst>
            <pc:docMk/>
            <pc:sldMk cId="3312695346" sldId="318"/>
            <ac:spMk id="17" creationId="{9026055A-0201-4154-8E80-F7A2E8B5D478}"/>
          </ac:spMkLst>
        </pc:spChg>
        <pc:spChg chg="mod">
          <ac:chgData name="Thomas Czogalik" userId="3419ac9f77ac2055" providerId="LiveId" clId="{06BE6573-329E-4C46-8231-942029EE9428}" dt="2017-10-10T08:46:44.832" v="1523" actId="20577"/>
          <ac:spMkLst>
            <pc:docMk/>
            <pc:sldMk cId="3312695346" sldId="318"/>
            <ac:spMk id="20" creationId="{07576D35-2E42-4B60-A9C2-50ABBECB5364}"/>
          </ac:spMkLst>
        </pc:spChg>
        <pc:spChg chg="add mod">
          <ac:chgData name="Thomas Czogalik" userId="3419ac9f77ac2055" providerId="LiveId" clId="{06BE6573-329E-4C46-8231-942029EE9428}" dt="2017-10-10T08:48:10.801" v="1553" actId="1076"/>
          <ac:spMkLst>
            <pc:docMk/>
            <pc:sldMk cId="3312695346" sldId="318"/>
            <ac:spMk id="30" creationId="{6B4299D7-B154-4557-B5A0-C659AC64BDF4}"/>
          </ac:spMkLst>
        </pc:spChg>
        <pc:grpChg chg="mod">
          <ac:chgData name="Thomas Czogalik" userId="3419ac9f77ac2055" providerId="LiveId" clId="{06BE6573-329E-4C46-8231-942029EE9428}" dt="2017-10-10T08:46:26.517" v="1503" actId="1076"/>
          <ac:grpSpMkLst>
            <pc:docMk/>
            <pc:sldMk cId="3312695346" sldId="318"/>
            <ac:grpSpMk id="5" creationId="{9A1E64F3-F324-4214-98AC-6AE47976046E}"/>
          </ac:grpSpMkLst>
        </pc:grpChg>
        <pc:grpChg chg="mod">
          <ac:chgData name="Thomas Czogalik" userId="3419ac9f77ac2055" providerId="LiveId" clId="{06BE6573-329E-4C46-8231-942029EE9428}" dt="2017-10-10T08:46:13.533" v="1501" actId="1076"/>
          <ac:grpSpMkLst>
            <pc:docMk/>
            <pc:sldMk cId="3312695346" sldId="318"/>
            <ac:grpSpMk id="9" creationId="{35A7B185-CAA0-4250-88B6-EEEA8D217F4B}"/>
          </ac:grpSpMkLst>
        </pc:grpChg>
        <pc:grpChg chg="add mod">
          <ac:chgData name="Thomas Czogalik" userId="3419ac9f77ac2055" providerId="LiveId" clId="{06BE6573-329E-4C46-8231-942029EE9428}" dt="2017-10-10T08:46:54.446" v="1526" actId="14100"/>
          <ac:grpSpMkLst>
            <pc:docMk/>
            <pc:sldMk cId="3312695346" sldId="318"/>
            <ac:grpSpMk id="15" creationId="{49F940CB-4EB7-4F4E-8457-CFA23A3C2FB0}"/>
          </ac:grpSpMkLst>
        </pc:grpChg>
        <pc:grpChg chg="add mod">
          <ac:chgData name="Thomas Czogalik" userId="3419ac9f77ac2055" providerId="LiveId" clId="{06BE6573-329E-4C46-8231-942029EE9428}" dt="2017-10-10T08:46:51.321" v="1525" actId="1076"/>
          <ac:grpSpMkLst>
            <pc:docMk/>
            <pc:sldMk cId="3312695346" sldId="318"/>
            <ac:grpSpMk id="18" creationId="{318C8550-9FC1-415F-9E38-0CC48F3CD2FF}"/>
          </ac:grpSpMkLst>
        </pc:grpChg>
        <pc:cxnChg chg="mod">
          <ac:chgData name="Thomas Czogalik" userId="3419ac9f77ac2055" providerId="LiveId" clId="{06BE6573-329E-4C46-8231-942029EE9428}" dt="2017-10-10T08:46:26.517" v="1503" actId="1076"/>
          <ac:cxnSpMkLst>
            <pc:docMk/>
            <pc:sldMk cId="3312695346" sldId="318"/>
            <ac:cxnSpMk id="8" creationId="{D9EFA62E-1E73-43B7-8C4B-EF75D1B9C9A0}"/>
          </ac:cxnSpMkLst>
        </pc:cxnChg>
        <pc:cxnChg chg="add del mod">
          <ac:chgData name="Thomas Czogalik" userId="3419ac9f77ac2055" providerId="LiveId" clId="{06BE6573-329E-4C46-8231-942029EE9428}" dt="2017-10-10T08:47:05.290" v="1528" actId="478"/>
          <ac:cxnSpMkLst>
            <pc:docMk/>
            <pc:sldMk cId="3312695346" sldId="318"/>
            <ac:cxnSpMk id="21" creationId="{227D2AA3-9F80-4079-8F20-56366F741B27}"/>
          </ac:cxnSpMkLst>
        </pc:cxnChg>
        <pc:cxnChg chg="add mod">
          <ac:chgData name="Thomas Czogalik" userId="3419ac9f77ac2055" providerId="LiveId" clId="{06BE6573-329E-4C46-8231-942029EE9428}" dt="2017-10-10T08:47:14.325" v="1530" actId="13822"/>
          <ac:cxnSpMkLst>
            <pc:docMk/>
            <pc:sldMk cId="3312695346" sldId="318"/>
            <ac:cxnSpMk id="23" creationId="{F1E88E6B-BC42-4ABF-B381-FC7D926393B8}"/>
          </ac:cxnSpMkLst>
        </pc:cxnChg>
        <pc:cxnChg chg="add del mod">
          <ac:chgData name="Thomas Czogalik" userId="3419ac9f77ac2055" providerId="LiveId" clId="{06BE6573-329E-4C46-8231-942029EE9428}" dt="2017-10-10T08:47:30.412" v="1532" actId="478"/>
          <ac:cxnSpMkLst>
            <pc:docMk/>
            <pc:sldMk cId="3312695346" sldId="318"/>
            <ac:cxnSpMk id="25" creationId="{515E8E7F-F8D5-4120-BDBA-00F1F121CAF3}"/>
          </ac:cxnSpMkLst>
        </pc:cxnChg>
        <pc:cxnChg chg="add mod">
          <ac:chgData name="Thomas Czogalik" userId="3419ac9f77ac2055" providerId="LiveId" clId="{06BE6573-329E-4C46-8231-942029EE9428}" dt="2017-10-10T08:47:52.824" v="1538" actId="13822"/>
          <ac:cxnSpMkLst>
            <pc:docMk/>
            <pc:sldMk cId="3312695346" sldId="318"/>
            <ac:cxnSpMk id="27" creationId="{4202234E-3F53-4F6A-BA16-C215A7843071}"/>
          </ac:cxnSpMkLst>
        </pc:cxnChg>
        <pc:cxnChg chg="add mod">
          <ac:chgData name="Thomas Czogalik" userId="3419ac9f77ac2055" providerId="LiveId" clId="{06BE6573-329E-4C46-8231-942029EE9428}" dt="2017-10-10T08:47:49.792" v="1537" actId="13822"/>
          <ac:cxnSpMkLst>
            <pc:docMk/>
            <pc:sldMk cId="3312695346" sldId="318"/>
            <ac:cxnSpMk id="29" creationId="{954E534D-4712-416B-A4F8-88987BF7A5B3}"/>
          </ac:cxnSpMkLst>
        </pc:cxnChg>
        <pc:cxnChg chg="add del">
          <ac:chgData name="Thomas Czogalik" userId="3419ac9f77ac2055" providerId="LiveId" clId="{06BE6573-329E-4C46-8231-942029EE9428}" dt="2017-10-10T08:48:23.864" v="1557" actId="478"/>
          <ac:cxnSpMkLst>
            <pc:docMk/>
            <pc:sldMk cId="3312695346" sldId="318"/>
            <ac:cxnSpMk id="31" creationId="{6B6FEF69-C177-4E40-8B55-4DF91A094512}"/>
          </ac:cxnSpMkLst>
        </pc:cxnChg>
      </pc:sldChg>
      <pc:sldChg chg="add del">
        <pc:chgData name="Thomas Czogalik" userId="3419ac9f77ac2055" providerId="LiveId" clId="{06BE6573-329E-4C46-8231-942029EE9428}" dt="2017-10-10T08:48:21.674" v="1556" actId="20577"/>
        <pc:sldMkLst>
          <pc:docMk/>
          <pc:sldMk cId="3389435232" sldId="319"/>
        </pc:sldMkLst>
      </pc:sldChg>
      <pc:sldChg chg="addSp delSp modSp add">
        <pc:chgData name="Thomas Czogalik" userId="3419ac9f77ac2055" providerId="LiveId" clId="{06BE6573-329E-4C46-8231-942029EE9428}" dt="2017-10-10T08:49:14.286" v="1573" actId="1076"/>
        <pc:sldMkLst>
          <pc:docMk/>
          <pc:sldMk cId="3394604789" sldId="319"/>
        </pc:sldMkLst>
        <pc:spChg chg="add mod">
          <ac:chgData name="Thomas Czogalik" userId="3419ac9f77ac2055" providerId="LiveId" clId="{06BE6573-329E-4C46-8231-942029EE9428}" dt="2017-10-10T08:49:09.752" v="1571" actId="1076"/>
          <ac:spMkLst>
            <pc:docMk/>
            <pc:sldMk cId="3394604789" sldId="319"/>
            <ac:spMk id="31" creationId="{25773C45-9FDB-409B-AD30-C2386686D171}"/>
          </ac:spMkLst>
        </pc:spChg>
        <pc:spChg chg="add del mod">
          <ac:chgData name="Thomas Czogalik" userId="3419ac9f77ac2055" providerId="LiveId" clId="{06BE6573-329E-4C46-8231-942029EE9428}" dt="2017-10-10T08:49:02.419" v="1570" actId="478"/>
          <ac:spMkLst>
            <pc:docMk/>
            <pc:sldMk cId="3394604789" sldId="319"/>
            <ac:spMk id="32" creationId="{AC226F98-4E3E-40DF-97FB-24CF74B6D25C}"/>
          </ac:spMkLst>
        </pc:spChg>
        <pc:spChg chg="add mod">
          <ac:chgData name="Thomas Czogalik" userId="3419ac9f77ac2055" providerId="LiveId" clId="{06BE6573-329E-4C46-8231-942029EE9428}" dt="2017-10-10T08:49:14.286" v="1573" actId="1076"/>
          <ac:spMkLst>
            <pc:docMk/>
            <pc:sldMk cId="3394604789" sldId="319"/>
            <ac:spMk id="33" creationId="{D15E20DD-1603-4122-83FF-CDF4062B9875}"/>
          </ac:spMkLst>
        </pc:spChg>
        <pc:cxnChg chg="add mod">
          <ac:chgData name="Thomas Czogalik" userId="3419ac9f77ac2055" providerId="LiveId" clId="{06BE6573-329E-4C46-8231-942029EE9428}" dt="2017-10-10T08:48:32.253" v="1561" actId="14100"/>
          <ac:cxnSpMkLst>
            <pc:docMk/>
            <pc:sldMk cId="3394604789" sldId="319"/>
            <ac:cxnSpMk id="24" creationId="{4545109E-B70C-4992-8A6B-471669C433E4}"/>
          </ac:cxnSpMkLst>
        </pc:cxnChg>
        <pc:cxnChg chg="add mod">
          <ac:chgData name="Thomas Czogalik" userId="3419ac9f77ac2055" providerId="LiveId" clId="{06BE6573-329E-4C46-8231-942029EE9428}" dt="2017-10-10T08:48:38.581" v="1564" actId="14100"/>
          <ac:cxnSpMkLst>
            <pc:docMk/>
            <pc:sldMk cId="3394604789" sldId="319"/>
            <ac:cxnSpMk id="28" creationId="{7F554788-A091-492C-998F-146CD72E568B}"/>
          </ac:cxnSpMkLst>
        </pc:cxnChg>
      </pc:sldChg>
      <pc:sldChg chg="addSp delSp modSp add">
        <pc:chgData name="Thomas Czogalik" userId="3419ac9f77ac2055" providerId="LiveId" clId="{06BE6573-329E-4C46-8231-942029EE9428}" dt="2017-10-10T08:54:40.684" v="1736" actId="478"/>
        <pc:sldMkLst>
          <pc:docMk/>
          <pc:sldMk cId="2149743994" sldId="320"/>
        </pc:sldMkLst>
        <pc:spChg chg="mod">
          <ac:chgData name="Thomas Czogalik" userId="3419ac9f77ac2055" providerId="LiveId" clId="{06BE6573-329E-4C46-8231-942029EE9428}" dt="2017-10-10T08:51:29.297" v="1619" actId="20577"/>
          <ac:spMkLst>
            <pc:docMk/>
            <pc:sldMk cId="2149743994" sldId="320"/>
            <ac:spMk id="7" creationId="{B265AD90-A270-4EE2-A311-8838ABAA680A}"/>
          </ac:spMkLst>
        </pc:spChg>
        <pc:spChg chg="add del mod topLvl">
          <ac:chgData name="Thomas Czogalik" userId="3419ac9f77ac2055" providerId="LiveId" clId="{06BE6573-329E-4C46-8231-942029EE9428}" dt="2017-10-10T08:54:26.777" v="1727" actId="478"/>
          <ac:spMkLst>
            <pc:docMk/>
            <pc:sldMk cId="2149743994" sldId="320"/>
            <ac:spMk id="10" creationId="{760391C5-0EA8-4653-AF78-9D808CF91E5C}"/>
          </ac:spMkLst>
        </pc:spChg>
        <pc:spChg chg="add del mod topLvl">
          <ac:chgData name="Thomas Czogalik" userId="3419ac9f77ac2055" providerId="LiveId" clId="{06BE6573-329E-4C46-8231-942029EE9428}" dt="2017-10-10T08:54:26.777" v="1727" actId="478"/>
          <ac:spMkLst>
            <pc:docMk/>
            <pc:sldMk cId="2149743994" sldId="320"/>
            <ac:spMk id="13" creationId="{538F4366-06DD-40B3-B84E-721E70D39D10}"/>
          </ac:spMkLst>
        </pc:spChg>
        <pc:spChg chg="add del">
          <ac:chgData name="Thomas Czogalik" userId="3419ac9f77ac2055" providerId="LiveId" clId="{06BE6573-329E-4C46-8231-942029EE9428}" dt="2017-10-10T08:54:27.136" v="1728" actId="478"/>
          <ac:spMkLst>
            <pc:docMk/>
            <pc:sldMk cId="2149743994" sldId="320"/>
            <ac:spMk id="14" creationId="{0A5C1DB1-A75C-41A4-A585-B99619AD76D0}"/>
          </ac:spMkLst>
        </pc:spChg>
        <pc:spChg chg="mod">
          <ac:chgData name="Thomas Czogalik" userId="3419ac9f77ac2055" providerId="LiveId" clId="{06BE6573-329E-4C46-8231-942029EE9428}" dt="2017-10-10T08:51:58.828" v="1630" actId="20577"/>
          <ac:spMkLst>
            <pc:docMk/>
            <pc:sldMk cId="2149743994" sldId="320"/>
            <ac:spMk id="16" creationId="{2E2EBE4B-1E54-497C-B275-806BC9B8E706}"/>
          </ac:spMkLst>
        </pc:spChg>
        <pc:spChg chg="mod">
          <ac:chgData name="Thomas Czogalik" userId="3419ac9f77ac2055" providerId="LiveId" clId="{06BE6573-329E-4C46-8231-942029EE9428}" dt="2017-10-10T08:52:02.145" v="1635" actId="20577"/>
          <ac:spMkLst>
            <pc:docMk/>
            <pc:sldMk cId="2149743994" sldId="320"/>
            <ac:spMk id="17" creationId="{9026055A-0201-4154-8E80-F7A2E8B5D478}"/>
          </ac:spMkLst>
        </pc:spChg>
        <pc:spChg chg="mod">
          <ac:chgData name="Thomas Czogalik" userId="3419ac9f77ac2055" providerId="LiveId" clId="{06BE6573-329E-4C46-8231-942029EE9428}" dt="2017-10-10T08:52:10.880" v="1644" actId="20577"/>
          <ac:spMkLst>
            <pc:docMk/>
            <pc:sldMk cId="2149743994" sldId="320"/>
            <ac:spMk id="19" creationId="{224D8060-85B4-484D-984E-0B7D862DB288}"/>
          </ac:spMkLst>
        </pc:spChg>
        <pc:spChg chg="mod">
          <ac:chgData name="Thomas Czogalik" userId="3419ac9f77ac2055" providerId="LiveId" clId="{06BE6573-329E-4C46-8231-942029EE9428}" dt="2017-10-10T08:52:13.271" v="1649" actId="20577"/>
          <ac:spMkLst>
            <pc:docMk/>
            <pc:sldMk cId="2149743994" sldId="320"/>
            <ac:spMk id="20" creationId="{07576D35-2E42-4B60-A9C2-50ABBECB5364}"/>
          </ac:spMkLst>
        </pc:spChg>
        <pc:spChg chg="del mod">
          <ac:chgData name="Thomas Czogalik" userId="3419ac9f77ac2055" providerId="LiveId" clId="{06BE6573-329E-4C46-8231-942029EE9428}" dt="2017-10-10T08:54:35.356" v="1730" actId="478"/>
          <ac:spMkLst>
            <pc:docMk/>
            <pc:sldMk cId="2149743994" sldId="320"/>
            <ac:spMk id="30" creationId="{6B4299D7-B154-4557-B5A0-C659AC64BDF4}"/>
          </ac:spMkLst>
        </pc:spChg>
        <pc:spChg chg="add del mod">
          <ac:chgData name="Thomas Czogalik" userId="3419ac9f77ac2055" providerId="LiveId" clId="{06BE6573-329E-4C46-8231-942029EE9428}" dt="2017-10-10T08:54:37.418" v="1732" actId="478"/>
          <ac:spMkLst>
            <pc:docMk/>
            <pc:sldMk cId="2149743994" sldId="320"/>
            <ac:spMk id="31" creationId="{25773C45-9FDB-409B-AD30-C2386686D171}"/>
          </ac:spMkLst>
        </pc:spChg>
        <pc:spChg chg="add del mod">
          <ac:chgData name="Thomas Czogalik" userId="3419ac9f77ac2055" providerId="LiveId" clId="{06BE6573-329E-4C46-8231-942029EE9428}" dt="2017-10-10T08:54:39.871" v="1735" actId="478"/>
          <ac:spMkLst>
            <pc:docMk/>
            <pc:sldMk cId="2149743994" sldId="320"/>
            <ac:spMk id="32" creationId="{589120D0-2DE5-485D-A713-42BE4F6E9985}"/>
          </ac:spMkLst>
        </pc:spChg>
        <pc:spChg chg="del">
          <ac:chgData name="Thomas Czogalik" userId="3419ac9f77ac2055" providerId="LiveId" clId="{06BE6573-329E-4C46-8231-942029EE9428}" dt="2017-10-10T08:53:39.747" v="1691" actId="478"/>
          <ac:spMkLst>
            <pc:docMk/>
            <pc:sldMk cId="2149743994" sldId="320"/>
            <ac:spMk id="33" creationId="{D15E20DD-1603-4122-83FF-CDF4062B9875}"/>
          </ac:spMkLst>
        </pc:spChg>
        <pc:grpChg chg="mod">
          <ac:chgData name="Thomas Czogalik" userId="3419ac9f77ac2055" providerId="LiveId" clId="{06BE6573-329E-4C46-8231-942029EE9428}" dt="2017-10-10T08:51:36.172" v="1621" actId="1076"/>
          <ac:grpSpMkLst>
            <pc:docMk/>
            <pc:sldMk cId="2149743994" sldId="320"/>
            <ac:grpSpMk id="5" creationId="{9A1E64F3-F324-4214-98AC-6AE47976046E}"/>
          </ac:grpSpMkLst>
        </pc:grpChg>
        <pc:grpChg chg="add del">
          <ac:chgData name="Thomas Czogalik" userId="3419ac9f77ac2055" providerId="LiveId" clId="{06BE6573-329E-4C46-8231-942029EE9428}" dt="2017-10-10T08:54:26.777" v="1727" actId="478"/>
          <ac:grpSpMkLst>
            <pc:docMk/>
            <pc:sldMk cId="2149743994" sldId="320"/>
            <ac:grpSpMk id="9" creationId="{35A7B185-CAA0-4250-88B6-EEEA8D217F4B}"/>
          </ac:grpSpMkLst>
        </pc:grpChg>
        <pc:grpChg chg="del mod">
          <ac:chgData name="Thomas Czogalik" userId="3419ac9f77ac2055" providerId="LiveId" clId="{06BE6573-329E-4C46-8231-942029EE9428}" dt="2017-10-10T08:54:35.965" v="1731" actId="478"/>
          <ac:grpSpMkLst>
            <pc:docMk/>
            <pc:sldMk cId="2149743994" sldId="320"/>
            <ac:grpSpMk id="15" creationId="{49F940CB-4EB7-4F4E-8457-CFA23A3C2FB0}"/>
          </ac:grpSpMkLst>
        </pc:grpChg>
        <pc:grpChg chg="add del mod">
          <ac:chgData name="Thomas Czogalik" userId="3419ac9f77ac2055" providerId="LiveId" clId="{06BE6573-329E-4C46-8231-942029EE9428}" dt="2017-10-10T08:54:38.684" v="1734" actId="478"/>
          <ac:grpSpMkLst>
            <pc:docMk/>
            <pc:sldMk cId="2149743994" sldId="320"/>
            <ac:grpSpMk id="18" creationId="{318C8550-9FC1-415F-9E38-0CC48F3CD2FF}"/>
          </ac:grpSpMkLst>
        </pc:grpChg>
        <pc:cxnChg chg="add del mod">
          <ac:chgData name="Thomas Czogalik" userId="3419ac9f77ac2055" providerId="LiveId" clId="{06BE6573-329E-4C46-8231-942029EE9428}" dt="2017-10-10T08:54:27.136" v="1728" actId="478"/>
          <ac:cxnSpMkLst>
            <pc:docMk/>
            <pc:sldMk cId="2149743994" sldId="320"/>
            <ac:cxnSpMk id="8" creationId="{D9EFA62E-1E73-43B7-8C4B-EF75D1B9C9A0}"/>
          </ac:cxnSpMkLst>
        </pc:cxnChg>
        <pc:cxnChg chg="del">
          <ac:chgData name="Thomas Czogalik" userId="3419ac9f77ac2055" providerId="LiveId" clId="{06BE6573-329E-4C46-8231-942029EE9428}" dt="2017-10-10T08:52:52.047" v="1666" actId="478"/>
          <ac:cxnSpMkLst>
            <pc:docMk/>
            <pc:sldMk cId="2149743994" sldId="320"/>
            <ac:cxnSpMk id="23" creationId="{F1E88E6B-BC42-4ABF-B381-FC7D926393B8}"/>
          </ac:cxnSpMkLst>
        </pc:cxnChg>
        <pc:cxnChg chg="del">
          <ac:chgData name="Thomas Czogalik" userId="3419ac9f77ac2055" providerId="LiveId" clId="{06BE6573-329E-4C46-8231-942029EE9428}" dt="2017-10-10T08:53:39.747" v="1691" actId="478"/>
          <ac:cxnSpMkLst>
            <pc:docMk/>
            <pc:sldMk cId="2149743994" sldId="320"/>
            <ac:cxnSpMk id="24" creationId="{4545109E-B70C-4992-8A6B-471669C433E4}"/>
          </ac:cxnSpMkLst>
        </pc:cxnChg>
        <pc:cxnChg chg="add del mod">
          <ac:chgData name="Thomas Czogalik" userId="3419ac9f77ac2055" providerId="LiveId" clId="{06BE6573-329E-4C46-8231-942029EE9428}" dt="2017-10-10T08:54:40.684" v="1736" actId="478"/>
          <ac:cxnSpMkLst>
            <pc:docMk/>
            <pc:sldMk cId="2149743994" sldId="320"/>
            <ac:cxnSpMk id="27" creationId="{4202234E-3F53-4F6A-BA16-C215A7843071}"/>
          </ac:cxnSpMkLst>
        </pc:cxnChg>
        <pc:cxnChg chg="add del mod">
          <ac:chgData name="Thomas Czogalik" userId="3419ac9f77ac2055" providerId="LiveId" clId="{06BE6573-329E-4C46-8231-942029EE9428}" dt="2017-10-10T08:54:37.918" v="1733" actId="478"/>
          <ac:cxnSpMkLst>
            <pc:docMk/>
            <pc:sldMk cId="2149743994" sldId="320"/>
            <ac:cxnSpMk id="28" creationId="{7F554788-A091-492C-998F-146CD72E568B}"/>
          </ac:cxnSpMkLst>
        </pc:cxnChg>
        <pc:cxnChg chg="del mod">
          <ac:chgData name="Thomas Czogalik" userId="3419ac9f77ac2055" providerId="LiveId" clId="{06BE6573-329E-4C46-8231-942029EE9428}" dt="2017-10-10T08:54:33.714" v="1729" actId="478"/>
          <ac:cxnSpMkLst>
            <pc:docMk/>
            <pc:sldMk cId="2149743994" sldId="320"/>
            <ac:cxnSpMk id="29" creationId="{954E534D-4712-416B-A4F8-88987BF7A5B3}"/>
          </ac:cxnSpMkLst>
        </pc:cxnChg>
      </pc:sldChg>
      <pc:sldChg chg="addSp delSp modSp add">
        <pc:chgData name="Thomas Czogalik" userId="3419ac9f77ac2055" providerId="LiveId" clId="{06BE6573-329E-4C46-8231-942029EE9428}" dt="2017-10-10T08:54:52.579" v="1742" actId="478"/>
        <pc:sldMkLst>
          <pc:docMk/>
          <pc:sldMk cId="2359075128" sldId="321"/>
        </pc:sldMkLst>
        <pc:spChg chg="add del mod">
          <ac:chgData name="Thomas Czogalik" userId="3419ac9f77ac2055" providerId="LiveId" clId="{06BE6573-329E-4C46-8231-942029EE9428}" dt="2017-10-10T08:54:20.977" v="1712" actId="6549"/>
          <ac:spMkLst>
            <pc:docMk/>
            <pc:sldMk cId="2359075128" sldId="321"/>
            <ac:spMk id="30" creationId="{6B4299D7-B154-4557-B5A0-C659AC64BDF4}"/>
          </ac:spMkLst>
        </pc:spChg>
        <pc:spChg chg="add del">
          <ac:chgData name="Thomas Czogalik" userId="3419ac9f77ac2055" providerId="LiveId" clId="{06BE6573-329E-4C46-8231-942029EE9428}" dt="2017-10-10T08:54:49.985" v="1738" actId="478"/>
          <ac:spMkLst>
            <pc:docMk/>
            <pc:sldMk cId="2359075128" sldId="321"/>
            <ac:spMk id="31" creationId="{25773C45-9FDB-409B-AD30-C2386686D171}"/>
          </ac:spMkLst>
        </pc:spChg>
        <pc:spChg chg="add del">
          <ac:chgData name="Thomas Czogalik" userId="3419ac9f77ac2055" providerId="LiveId" clId="{06BE6573-329E-4C46-8231-942029EE9428}" dt="2017-10-10T08:54:52.110" v="1741" actId="478"/>
          <ac:spMkLst>
            <pc:docMk/>
            <pc:sldMk cId="2359075128" sldId="321"/>
            <ac:spMk id="32" creationId="{589120D0-2DE5-485D-A713-42BE4F6E9985}"/>
          </ac:spMkLst>
        </pc:spChg>
        <pc:grpChg chg="add del">
          <ac:chgData name="Thomas Czogalik" userId="3419ac9f77ac2055" providerId="LiveId" clId="{06BE6573-329E-4C46-8231-942029EE9428}" dt="2017-10-10T08:54:21.153" v="1713" actId="478"/>
          <ac:grpSpMkLst>
            <pc:docMk/>
            <pc:sldMk cId="2359075128" sldId="321"/>
            <ac:grpSpMk id="15" creationId="{49F940CB-4EB7-4F4E-8457-CFA23A3C2FB0}"/>
          </ac:grpSpMkLst>
        </pc:grpChg>
        <pc:grpChg chg="add del">
          <ac:chgData name="Thomas Czogalik" userId="3419ac9f77ac2055" providerId="LiveId" clId="{06BE6573-329E-4C46-8231-942029EE9428}" dt="2017-10-10T08:54:52.579" v="1742" actId="478"/>
          <ac:grpSpMkLst>
            <pc:docMk/>
            <pc:sldMk cId="2359075128" sldId="321"/>
            <ac:grpSpMk id="18" creationId="{318C8550-9FC1-415F-9E38-0CC48F3CD2FF}"/>
          </ac:grpSpMkLst>
        </pc:grpChg>
        <pc:cxnChg chg="add del">
          <ac:chgData name="Thomas Czogalik" userId="3419ac9f77ac2055" providerId="LiveId" clId="{06BE6573-329E-4C46-8231-942029EE9428}" dt="2017-10-10T08:54:51.251" v="1740" actId="478"/>
          <ac:cxnSpMkLst>
            <pc:docMk/>
            <pc:sldMk cId="2359075128" sldId="321"/>
            <ac:cxnSpMk id="27" creationId="{4202234E-3F53-4F6A-BA16-C215A7843071}"/>
          </ac:cxnSpMkLst>
        </pc:cxnChg>
        <pc:cxnChg chg="add del">
          <ac:chgData name="Thomas Czogalik" userId="3419ac9f77ac2055" providerId="LiveId" clId="{06BE6573-329E-4C46-8231-942029EE9428}" dt="2017-10-10T08:54:50.500" v="1739" actId="478"/>
          <ac:cxnSpMkLst>
            <pc:docMk/>
            <pc:sldMk cId="2359075128" sldId="321"/>
            <ac:cxnSpMk id="28" creationId="{7F554788-A091-492C-998F-146CD72E568B}"/>
          </ac:cxnSpMkLst>
        </pc:cxnChg>
        <pc:cxnChg chg="add del mod">
          <ac:chgData name="Thomas Czogalik" userId="3419ac9f77ac2055" providerId="LiveId" clId="{06BE6573-329E-4C46-8231-942029EE9428}" dt="2017-10-10T08:54:21.153" v="1713" actId="478"/>
          <ac:cxnSpMkLst>
            <pc:docMk/>
            <pc:sldMk cId="2359075128" sldId="321"/>
            <ac:cxnSpMk id="29" creationId="{954E534D-4712-416B-A4F8-88987BF7A5B3}"/>
          </ac:cxnSpMkLst>
        </pc:cxnChg>
      </pc:sldChg>
      <pc:sldChg chg="add">
        <pc:chgData name="Thomas Czogalik" userId="3419ac9f77ac2055" providerId="LiveId" clId="{06BE6573-329E-4C46-8231-942029EE9428}" dt="2017-10-10T08:54:47.977" v="1737" actId="20577"/>
        <pc:sldMkLst>
          <pc:docMk/>
          <pc:sldMk cId="2380137730" sldId="322"/>
        </pc:sldMkLst>
      </pc:sldChg>
      <pc:sldChg chg="delSp modSp add">
        <pc:chgData name="Thomas Czogalik" userId="3419ac9f77ac2055" providerId="LiveId" clId="{06BE6573-329E-4C46-8231-942029EE9428}" dt="2017-10-10T08:57:30.674" v="1835" actId="478"/>
        <pc:sldMkLst>
          <pc:docMk/>
          <pc:sldMk cId="1313180607" sldId="323"/>
        </pc:sldMkLst>
        <pc:spChg chg="mod">
          <ac:chgData name="Thomas Czogalik" userId="3419ac9f77ac2055" providerId="LiveId" clId="{06BE6573-329E-4C46-8231-942029EE9428}" dt="2017-10-10T08:55:22.699" v="1752" actId="20577"/>
          <ac:spMkLst>
            <pc:docMk/>
            <pc:sldMk cId="1313180607" sldId="323"/>
            <ac:spMk id="7" creationId="{B265AD90-A270-4EE2-A311-8838ABAA680A}"/>
          </ac:spMkLst>
        </pc:spChg>
        <pc:spChg chg="mod">
          <ac:chgData name="Thomas Czogalik" userId="3419ac9f77ac2055" providerId="LiveId" clId="{06BE6573-329E-4C46-8231-942029EE9428}" dt="2017-10-10T08:55:43.832" v="1784" actId="20577"/>
          <ac:spMkLst>
            <pc:docMk/>
            <pc:sldMk cId="1313180607" sldId="323"/>
            <ac:spMk id="16" creationId="{2E2EBE4B-1E54-497C-B275-806BC9B8E706}"/>
          </ac:spMkLst>
        </pc:spChg>
        <pc:spChg chg="mod">
          <ac:chgData name="Thomas Czogalik" userId="3419ac9f77ac2055" providerId="LiveId" clId="{06BE6573-329E-4C46-8231-942029EE9428}" dt="2017-10-10T08:56:25.219" v="1788" actId="20577"/>
          <ac:spMkLst>
            <pc:docMk/>
            <pc:sldMk cId="1313180607" sldId="323"/>
            <ac:spMk id="17" creationId="{9026055A-0201-4154-8E80-F7A2E8B5D478}"/>
          </ac:spMkLst>
        </pc:spChg>
        <pc:spChg chg="mod">
          <ac:chgData name="Thomas Czogalik" userId="3419ac9f77ac2055" providerId="LiveId" clId="{06BE6573-329E-4C46-8231-942029EE9428}" dt="2017-10-10T08:56:43.543" v="1814" actId="20577"/>
          <ac:spMkLst>
            <pc:docMk/>
            <pc:sldMk cId="1313180607" sldId="323"/>
            <ac:spMk id="19" creationId="{224D8060-85B4-484D-984E-0B7D862DB288}"/>
          </ac:spMkLst>
        </pc:spChg>
        <pc:spChg chg="mod">
          <ac:chgData name="Thomas Czogalik" userId="3419ac9f77ac2055" providerId="LiveId" clId="{06BE6573-329E-4C46-8231-942029EE9428}" dt="2017-10-10T08:56:29.903" v="1792" actId="20577"/>
          <ac:spMkLst>
            <pc:docMk/>
            <pc:sldMk cId="1313180607" sldId="323"/>
            <ac:spMk id="20" creationId="{07576D35-2E42-4B60-A9C2-50ABBECB5364}"/>
          </ac:spMkLst>
        </pc:spChg>
        <pc:spChg chg="del mod">
          <ac:chgData name="Thomas Czogalik" userId="3419ac9f77ac2055" providerId="LiveId" clId="{06BE6573-329E-4C46-8231-942029EE9428}" dt="2017-10-10T08:57:25.216" v="1828" actId="478"/>
          <ac:spMkLst>
            <pc:docMk/>
            <pc:sldMk cId="1313180607" sldId="323"/>
            <ac:spMk id="30" creationId="{6B4299D7-B154-4557-B5A0-C659AC64BDF4}"/>
          </ac:spMkLst>
        </pc:spChg>
        <pc:spChg chg="del mod">
          <ac:chgData name="Thomas Czogalik" userId="3419ac9f77ac2055" providerId="LiveId" clId="{06BE6573-329E-4C46-8231-942029EE9428}" dt="2017-10-10T08:57:26.971" v="1831" actId="478"/>
          <ac:spMkLst>
            <pc:docMk/>
            <pc:sldMk cId="1313180607" sldId="323"/>
            <ac:spMk id="31" creationId="{25773C45-9FDB-409B-AD30-C2386686D171}"/>
          </ac:spMkLst>
        </pc:spChg>
        <pc:spChg chg="del mod">
          <ac:chgData name="Thomas Czogalik" userId="3419ac9f77ac2055" providerId="LiveId" clId="{06BE6573-329E-4C46-8231-942029EE9428}" dt="2017-10-10T08:57:30.158" v="1834" actId="478"/>
          <ac:spMkLst>
            <pc:docMk/>
            <pc:sldMk cId="1313180607" sldId="323"/>
            <ac:spMk id="32" creationId="{589120D0-2DE5-485D-A713-42BE4F6E9985}"/>
          </ac:spMkLst>
        </pc:spChg>
        <pc:grpChg chg="mod">
          <ac:chgData name="Thomas Czogalik" userId="3419ac9f77ac2055" providerId="LiveId" clId="{06BE6573-329E-4C46-8231-942029EE9428}" dt="2017-10-10T08:55:27.062" v="1754" actId="1076"/>
          <ac:grpSpMkLst>
            <pc:docMk/>
            <pc:sldMk cId="1313180607" sldId="323"/>
            <ac:grpSpMk id="5" creationId="{9A1E64F3-F324-4214-98AC-6AE47976046E}"/>
          </ac:grpSpMkLst>
        </pc:grpChg>
        <pc:grpChg chg="del">
          <ac:chgData name="Thomas Czogalik" userId="3419ac9f77ac2055" providerId="LiveId" clId="{06BE6573-329E-4C46-8231-942029EE9428}" dt="2017-10-10T08:57:25.768" v="1829" actId="478"/>
          <ac:grpSpMkLst>
            <pc:docMk/>
            <pc:sldMk cId="1313180607" sldId="323"/>
            <ac:grpSpMk id="15" creationId="{49F940CB-4EB7-4F4E-8457-CFA23A3C2FB0}"/>
          </ac:grpSpMkLst>
        </pc:grpChg>
        <pc:grpChg chg="del mod">
          <ac:chgData name="Thomas Czogalik" userId="3419ac9f77ac2055" providerId="LiveId" clId="{06BE6573-329E-4C46-8231-942029EE9428}" dt="2017-10-10T08:57:29.111" v="1833" actId="478"/>
          <ac:grpSpMkLst>
            <pc:docMk/>
            <pc:sldMk cId="1313180607" sldId="323"/>
            <ac:grpSpMk id="18" creationId="{318C8550-9FC1-415F-9E38-0CC48F3CD2FF}"/>
          </ac:grpSpMkLst>
        </pc:grpChg>
        <pc:cxnChg chg="mod">
          <ac:chgData name="Thomas Czogalik" userId="3419ac9f77ac2055" providerId="LiveId" clId="{06BE6573-329E-4C46-8231-942029EE9428}" dt="2017-10-10T08:55:27.062" v="1754" actId="1076"/>
          <ac:cxnSpMkLst>
            <pc:docMk/>
            <pc:sldMk cId="1313180607" sldId="323"/>
            <ac:cxnSpMk id="8" creationId="{D9EFA62E-1E73-43B7-8C4B-EF75D1B9C9A0}"/>
          </ac:cxnSpMkLst>
        </pc:cxnChg>
        <pc:cxnChg chg="del mod">
          <ac:chgData name="Thomas Czogalik" userId="3419ac9f77ac2055" providerId="LiveId" clId="{06BE6573-329E-4C46-8231-942029EE9428}" dt="2017-10-10T08:57:30.674" v="1835" actId="478"/>
          <ac:cxnSpMkLst>
            <pc:docMk/>
            <pc:sldMk cId="1313180607" sldId="323"/>
            <ac:cxnSpMk id="27" creationId="{4202234E-3F53-4F6A-BA16-C215A7843071}"/>
          </ac:cxnSpMkLst>
        </pc:cxnChg>
        <pc:cxnChg chg="del mod">
          <ac:chgData name="Thomas Czogalik" userId="3419ac9f77ac2055" providerId="LiveId" clId="{06BE6573-329E-4C46-8231-942029EE9428}" dt="2017-10-10T08:57:28.408" v="1832" actId="478"/>
          <ac:cxnSpMkLst>
            <pc:docMk/>
            <pc:sldMk cId="1313180607" sldId="323"/>
            <ac:cxnSpMk id="28" creationId="{7F554788-A091-492C-998F-146CD72E568B}"/>
          </ac:cxnSpMkLst>
        </pc:cxnChg>
        <pc:cxnChg chg="del mod">
          <ac:chgData name="Thomas Czogalik" userId="3419ac9f77ac2055" providerId="LiveId" clId="{06BE6573-329E-4C46-8231-942029EE9428}" dt="2017-10-10T08:57:24.165" v="1827" actId="478"/>
          <ac:cxnSpMkLst>
            <pc:docMk/>
            <pc:sldMk cId="1313180607" sldId="323"/>
            <ac:cxnSpMk id="29" creationId="{954E534D-4712-416B-A4F8-88987BF7A5B3}"/>
          </ac:cxnSpMkLst>
        </pc:cxnChg>
      </pc:sldChg>
      <pc:sldChg chg="delSp modSp add">
        <pc:chgData name="Thomas Czogalik" userId="3419ac9f77ac2055" providerId="LiveId" clId="{06BE6573-329E-4C46-8231-942029EE9428}" dt="2017-10-10T08:57:39.003" v="1841" actId="478"/>
        <pc:sldMkLst>
          <pc:docMk/>
          <pc:sldMk cId="651738895" sldId="324"/>
        </pc:sldMkLst>
        <pc:spChg chg="del">
          <ac:chgData name="Thomas Czogalik" userId="3419ac9f77ac2055" providerId="LiveId" clId="{06BE6573-329E-4C46-8231-942029EE9428}" dt="2017-10-10T08:57:36.175" v="1837" actId="478"/>
          <ac:spMkLst>
            <pc:docMk/>
            <pc:sldMk cId="651738895" sldId="324"/>
            <ac:spMk id="31" creationId="{25773C45-9FDB-409B-AD30-C2386686D171}"/>
          </ac:spMkLst>
        </pc:spChg>
        <pc:spChg chg="del">
          <ac:chgData name="Thomas Czogalik" userId="3419ac9f77ac2055" providerId="LiveId" clId="{06BE6573-329E-4C46-8231-942029EE9428}" dt="2017-10-10T08:57:38.534" v="1840" actId="478"/>
          <ac:spMkLst>
            <pc:docMk/>
            <pc:sldMk cId="651738895" sldId="324"/>
            <ac:spMk id="32" creationId="{589120D0-2DE5-485D-A713-42BE4F6E9985}"/>
          </ac:spMkLst>
        </pc:spChg>
        <pc:grpChg chg="del">
          <ac:chgData name="Thomas Czogalik" userId="3419ac9f77ac2055" providerId="LiveId" clId="{06BE6573-329E-4C46-8231-942029EE9428}" dt="2017-10-10T08:57:37.315" v="1839" actId="478"/>
          <ac:grpSpMkLst>
            <pc:docMk/>
            <pc:sldMk cId="651738895" sldId="324"/>
            <ac:grpSpMk id="18" creationId="{318C8550-9FC1-415F-9E38-0CC48F3CD2FF}"/>
          </ac:grpSpMkLst>
        </pc:grpChg>
        <pc:cxnChg chg="del mod">
          <ac:chgData name="Thomas Czogalik" userId="3419ac9f77ac2055" providerId="LiveId" clId="{06BE6573-329E-4C46-8231-942029EE9428}" dt="2017-10-10T08:57:39.003" v="1841" actId="478"/>
          <ac:cxnSpMkLst>
            <pc:docMk/>
            <pc:sldMk cId="651738895" sldId="324"/>
            <ac:cxnSpMk id="27" creationId="{4202234E-3F53-4F6A-BA16-C215A7843071}"/>
          </ac:cxnSpMkLst>
        </pc:cxnChg>
        <pc:cxnChg chg="del">
          <ac:chgData name="Thomas Czogalik" userId="3419ac9f77ac2055" providerId="LiveId" clId="{06BE6573-329E-4C46-8231-942029EE9428}" dt="2017-10-10T08:57:36.690" v="1838" actId="478"/>
          <ac:cxnSpMkLst>
            <pc:docMk/>
            <pc:sldMk cId="651738895" sldId="324"/>
            <ac:cxnSpMk id="28" creationId="{7F554788-A091-492C-998F-146CD72E568B}"/>
          </ac:cxnSpMkLst>
        </pc:cxnChg>
      </pc:sldChg>
      <pc:sldChg chg="add">
        <pc:chgData name="Thomas Czogalik" userId="3419ac9f77ac2055" providerId="LiveId" clId="{06BE6573-329E-4C46-8231-942029EE9428}" dt="2017-10-10T08:57:33.237" v="1836" actId="20577"/>
        <pc:sldMkLst>
          <pc:docMk/>
          <pc:sldMk cId="1531293805" sldId="325"/>
        </pc:sldMkLst>
      </pc:sldChg>
      <pc:sldChg chg="addSp delSp modSp add ord">
        <pc:chgData name="Thomas Czogalik" userId="3419ac9f77ac2055" providerId="LiveId" clId="{06BE6573-329E-4C46-8231-942029EE9428}" dt="2017-10-11T08:25:09.558" v="2371" actId="20577"/>
        <pc:sldMkLst>
          <pc:docMk/>
          <pc:sldMk cId="2340028475" sldId="326"/>
        </pc:sldMkLst>
        <pc:spChg chg="mod">
          <ac:chgData name="Thomas Czogalik" userId="3419ac9f77ac2055" providerId="LiveId" clId="{06BE6573-329E-4C46-8231-942029EE9428}" dt="2017-10-10T08:57:58.462" v="1859" actId="20577"/>
          <ac:spMkLst>
            <pc:docMk/>
            <pc:sldMk cId="2340028475" sldId="326"/>
            <ac:spMk id="2" creationId="{4572C7B3-D6D2-48F9-8A3A-B473A5E4954A}"/>
          </ac:spMkLst>
        </pc:spChg>
        <pc:spChg chg="del">
          <ac:chgData name="Thomas Czogalik" userId="3419ac9f77ac2055" providerId="LiveId" clId="{06BE6573-329E-4C46-8231-942029EE9428}" dt="2017-10-10T09:01:00.594" v="1861" actId="478"/>
          <ac:spMkLst>
            <pc:docMk/>
            <pc:sldMk cId="2340028475" sldId="326"/>
            <ac:spMk id="3" creationId="{FC4EE336-FF2D-4BFA-BEF4-0EBB96CF20AC}"/>
          </ac:spMkLst>
        </pc:spChg>
        <pc:picChg chg="add del mod">
          <ac:chgData name="Thomas Czogalik" userId="3419ac9f77ac2055" providerId="LiveId" clId="{06BE6573-329E-4C46-8231-942029EE9428}" dt="2017-10-10T09:01:22.880" v="1864" actId="478"/>
          <ac:picMkLst>
            <pc:docMk/>
            <pc:sldMk cId="2340028475" sldId="326"/>
            <ac:picMk id="5" creationId="{A17EFCB1-A6D2-4A8F-9446-9D37BA4696B0}"/>
          </ac:picMkLst>
        </pc:picChg>
        <pc:picChg chg="add mod">
          <ac:chgData name="Thomas Czogalik" userId="3419ac9f77ac2055" providerId="LiveId" clId="{06BE6573-329E-4C46-8231-942029EE9428}" dt="2017-10-10T09:01:27.475" v="1867" actId="1076"/>
          <ac:picMkLst>
            <pc:docMk/>
            <pc:sldMk cId="2340028475" sldId="326"/>
            <ac:picMk id="6" creationId="{35EFF199-DDB9-485E-AD28-F2E4E26F42AD}"/>
          </ac:picMkLst>
        </pc:picChg>
      </pc:sldChg>
      <pc:sldChg chg="addSp delSp modSp add ord">
        <pc:chgData name="Thomas Czogalik" userId="3419ac9f77ac2055" providerId="LiveId" clId="{06BE6573-329E-4C46-8231-942029EE9428}" dt="2017-10-11T08:25:09.558" v="2371" actId="20577"/>
        <pc:sldMkLst>
          <pc:docMk/>
          <pc:sldMk cId="1637255464" sldId="327"/>
        </pc:sldMkLst>
        <pc:spChg chg="mod">
          <ac:chgData name="Thomas Czogalik" userId="3419ac9f77ac2055" providerId="LiveId" clId="{06BE6573-329E-4C46-8231-942029EE9428}" dt="2017-10-10T09:02:02.890" v="1876" actId="20577"/>
          <ac:spMkLst>
            <pc:docMk/>
            <pc:sldMk cId="1637255464" sldId="327"/>
            <ac:spMk id="2" creationId="{E1A09CB1-E3D1-44FF-A00F-222340DEA8D8}"/>
          </ac:spMkLst>
        </pc:spChg>
        <pc:spChg chg="del">
          <ac:chgData name="Thomas Czogalik" userId="3419ac9f77ac2055" providerId="LiveId" clId="{06BE6573-329E-4C46-8231-942029EE9428}" dt="2017-10-10T09:01:49.229" v="1872" actId="478"/>
          <ac:spMkLst>
            <pc:docMk/>
            <pc:sldMk cId="1637255464" sldId="327"/>
            <ac:spMk id="3" creationId="{B73C79E6-BBCF-42A6-803A-D2D46565D985}"/>
          </ac:spMkLst>
        </pc:spChg>
        <pc:picChg chg="add del">
          <ac:chgData name="Thomas Czogalik" userId="3419ac9f77ac2055" providerId="LiveId" clId="{06BE6573-329E-4C46-8231-942029EE9428}" dt="2017-10-10T09:01:45.806" v="1870" actId="478"/>
          <ac:picMkLst>
            <pc:docMk/>
            <pc:sldMk cId="1637255464" sldId="327"/>
            <ac:picMk id="5" creationId="{464EE1E0-1DE9-4109-A19E-EC3BC0756CF2}"/>
          </ac:picMkLst>
        </pc:picChg>
        <pc:picChg chg="add mod">
          <ac:chgData name="Thomas Czogalik" userId="3419ac9f77ac2055" providerId="LiveId" clId="{06BE6573-329E-4C46-8231-942029EE9428}" dt="2017-10-10T09:01:57.863" v="1875" actId="1076"/>
          <ac:picMkLst>
            <pc:docMk/>
            <pc:sldMk cId="1637255464" sldId="327"/>
            <ac:picMk id="6" creationId="{1684A8EC-BEAE-45A0-BD86-FAD298F3F228}"/>
          </ac:picMkLst>
        </pc:picChg>
      </pc:sldChg>
      <pc:sldChg chg="modSp add">
        <pc:chgData name="Thomas Czogalik" userId="3419ac9f77ac2055" providerId="LiveId" clId="{06BE6573-329E-4C46-8231-942029EE9428}" dt="2017-10-11T13:10:52.147" v="3582" actId="20577"/>
        <pc:sldMkLst>
          <pc:docMk/>
          <pc:sldMk cId="1741412317" sldId="328"/>
        </pc:sldMkLst>
        <pc:spChg chg="mod">
          <ac:chgData name="Thomas Czogalik" userId="3419ac9f77ac2055" providerId="LiveId" clId="{06BE6573-329E-4C46-8231-942029EE9428}" dt="2017-10-11T13:10:52.147" v="3582" actId="20577"/>
          <ac:spMkLst>
            <pc:docMk/>
            <pc:sldMk cId="1741412317" sldId="328"/>
            <ac:spMk id="3" creationId="{6DF62B3C-B16B-43F4-9744-E8E9A31A4FAD}"/>
          </ac:spMkLst>
        </pc:spChg>
      </pc:sldChg>
      <pc:sldChg chg="modSp add modNotesTx">
        <pc:chgData name="Thomas Czogalik" userId="3419ac9f77ac2055" providerId="LiveId" clId="{06BE6573-329E-4C46-8231-942029EE9428}" dt="2017-10-11T08:49:30.279" v="3181" actId="20577"/>
        <pc:sldMkLst>
          <pc:docMk/>
          <pc:sldMk cId="976384854" sldId="329"/>
        </pc:sldMkLst>
        <pc:spChg chg="mod">
          <ac:chgData name="Thomas Czogalik" userId="3419ac9f77ac2055" providerId="LiveId" clId="{06BE6573-329E-4C46-8231-942029EE9428}" dt="2017-10-11T08:46:52.634" v="3015" actId="20577"/>
          <ac:spMkLst>
            <pc:docMk/>
            <pc:sldMk cId="976384854" sldId="329"/>
            <ac:spMk id="2" creationId="{B9BC0E7B-182C-4C40-B0EE-5C258EF2554C}"/>
          </ac:spMkLst>
        </pc:spChg>
        <pc:spChg chg="mod">
          <ac:chgData name="Thomas Czogalik" userId="3419ac9f77ac2055" providerId="LiveId" clId="{06BE6573-329E-4C46-8231-942029EE9428}" dt="2017-10-11T08:49:05.500" v="3110" actId="20577"/>
          <ac:spMkLst>
            <pc:docMk/>
            <pc:sldMk cId="976384854" sldId="329"/>
            <ac:spMk id="3" creationId="{FF1D19FB-7B5A-4015-B170-D7E6288A2BB8}"/>
          </ac:spMkLst>
        </pc:spChg>
      </pc:sldChg>
      <pc:sldChg chg="add del">
        <pc:chgData name="Thomas Czogalik" userId="3419ac9f77ac2055" providerId="LiveId" clId="{06BE6573-329E-4C46-8231-942029EE9428}" dt="2017-10-11T13:10:54.647" v="3583" actId="2696"/>
        <pc:sldMkLst>
          <pc:docMk/>
          <pc:sldMk cId="1461764868" sldId="330"/>
        </pc:sldMkLst>
      </pc:sldChg>
      <pc:sldChg chg="add">
        <pc:chgData name="Thomas Czogalik" userId="3419ac9f77ac2055" providerId="LiveId" clId="{06BE6573-329E-4C46-8231-942029EE9428}" dt="2017-10-12T08:55:37.809" v="3584"/>
        <pc:sldMkLst>
          <pc:docMk/>
          <pc:sldMk cId="4046380291" sldId="3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Textmasterformate durch Klicken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Herausforderung/Problem: Modelle Konsistent halten</a:t>
            </a:r>
          </a:p>
          <a:p>
            <a:r>
              <a:rPr lang="de-DE" dirty="0"/>
              <a:t>Ausgangspunkt: Grüne Wiese oder </a:t>
            </a:r>
            <a:r>
              <a:rPr lang="de-DE" dirty="0" err="1"/>
              <a:t>system</a:t>
            </a:r>
            <a:r>
              <a:rPr lang="de-DE" dirty="0"/>
              <a:t> 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5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Auswertung </a:t>
            </a:r>
            <a:r>
              <a:rPr lang="de-DE" dirty="0" err="1"/>
              <a:t>reactions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3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Grundlegende </a:t>
            </a:r>
            <a:r>
              <a:rPr lang="de-DE" dirty="0" err="1"/>
              <a:t>idee</a:t>
            </a:r>
            <a:endParaRPr lang="de-DE" dirty="0"/>
          </a:p>
          <a:p>
            <a:r>
              <a:rPr lang="de-DE" dirty="0" err="1"/>
              <a:t>änderungsgetribene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70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Reaction</a:t>
            </a:r>
            <a:r>
              <a:rPr lang="de-DE" dirty="0"/>
              <a:t>: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kurz ansprechen</a:t>
            </a:r>
          </a:p>
          <a:p>
            <a:r>
              <a:rPr lang="de-DE" dirty="0"/>
              <a:t>Liest sich wie natürliche </a:t>
            </a:r>
            <a:r>
              <a:rPr lang="de-DE" dirty="0" err="1"/>
              <a:t>sprache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2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Routine: wie </a:t>
            </a:r>
            <a:r>
              <a:rPr lang="de-DE" dirty="0" err="1"/>
              <a:t>methode</a:t>
            </a:r>
            <a:r>
              <a:rPr lang="de-DE" dirty="0"/>
              <a:t>. Von </a:t>
            </a:r>
            <a:r>
              <a:rPr lang="de-DE" dirty="0" err="1"/>
              <a:t>reaction</a:t>
            </a:r>
            <a:r>
              <a:rPr lang="de-DE" dirty="0"/>
              <a:t>/</a:t>
            </a:r>
            <a:r>
              <a:rPr lang="de-DE" dirty="0" err="1"/>
              <a:t>routine</a:t>
            </a:r>
            <a:r>
              <a:rPr lang="de-DE" dirty="0"/>
              <a:t> aufgerufen</a:t>
            </a:r>
          </a:p>
          <a:p>
            <a:r>
              <a:rPr lang="de-DE" dirty="0"/>
              <a:t>Wie </a:t>
            </a:r>
            <a:r>
              <a:rPr lang="de-DE" dirty="0" err="1"/>
              <a:t>natürlcihe</a:t>
            </a:r>
            <a:r>
              <a:rPr lang="de-DE" dirty="0"/>
              <a:t> </a:t>
            </a:r>
            <a:r>
              <a:rPr lang="de-DE" dirty="0" err="1"/>
              <a:t>sprache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04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Hilfsklasse für </a:t>
            </a:r>
            <a:r>
              <a:rPr lang="de-DE" dirty="0" err="1"/>
              <a:t>auflösung</a:t>
            </a:r>
            <a:r>
              <a:rPr lang="de-DE" dirty="0"/>
              <a:t> von </a:t>
            </a:r>
            <a:r>
              <a:rPr lang="de-DE" dirty="0" err="1"/>
              <a:t>referenzen</a:t>
            </a:r>
            <a:r>
              <a:rPr lang="de-DE" dirty="0"/>
              <a:t> + </a:t>
            </a:r>
            <a:r>
              <a:rPr lang="de-DE" dirty="0" err="1"/>
              <a:t>util</a:t>
            </a:r>
            <a:r>
              <a:rPr lang="de-DE" dirty="0"/>
              <a:t> </a:t>
            </a:r>
            <a:r>
              <a:rPr lang="de-DE" dirty="0" err="1"/>
              <a:t>methoden</a:t>
            </a:r>
            <a:r>
              <a:rPr lang="de-DE" dirty="0"/>
              <a:t> rein kopiert weil nur 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implementierung</a:t>
            </a:r>
            <a:r>
              <a:rPr lang="de-DE" dirty="0"/>
              <a:t> benötigt</a:t>
            </a:r>
          </a:p>
          <a:p>
            <a:r>
              <a:rPr lang="de-DE" dirty="0"/>
              <a:t>Tests wurden von Java Implementierung entkoppelt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Java Implementierung ersetzt, nicht gelöscht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37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Hilfsklasse für </a:t>
            </a:r>
            <a:r>
              <a:rPr lang="de-DE" dirty="0" err="1"/>
              <a:t>auflösung</a:t>
            </a:r>
            <a:r>
              <a:rPr lang="de-DE" dirty="0"/>
              <a:t> von </a:t>
            </a:r>
            <a:r>
              <a:rPr lang="de-DE" dirty="0" err="1"/>
              <a:t>referenzen</a:t>
            </a:r>
            <a:r>
              <a:rPr lang="de-DE" dirty="0"/>
              <a:t> + </a:t>
            </a:r>
            <a:r>
              <a:rPr lang="de-DE" dirty="0" err="1"/>
              <a:t>util</a:t>
            </a:r>
            <a:r>
              <a:rPr lang="de-DE" dirty="0"/>
              <a:t> </a:t>
            </a:r>
            <a:r>
              <a:rPr lang="de-DE" dirty="0" err="1"/>
              <a:t>methoden</a:t>
            </a:r>
            <a:r>
              <a:rPr lang="de-DE" dirty="0"/>
              <a:t> rein kopiert weil nur 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implementierung</a:t>
            </a:r>
            <a:r>
              <a:rPr lang="de-DE" dirty="0"/>
              <a:t> benötigt</a:t>
            </a:r>
          </a:p>
          <a:p>
            <a:r>
              <a:rPr lang="de-DE" dirty="0"/>
              <a:t>Tests wurden von Java Implementierung entkoppelt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Java Implementierung ersetzt, nicht gelöscht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769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Hilfsklasse für </a:t>
            </a:r>
            <a:r>
              <a:rPr lang="de-DE" dirty="0" err="1"/>
              <a:t>auflösung</a:t>
            </a:r>
            <a:r>
              <a:rPr lang="de-DE" dirty="0"/>
              <a:t> von </a:t>
            </a:r>
            <a:r>
              <a:rPr lang="de-DE" dirty="0" err="1"/>
              <a:t>referenzen</a:t>
            </a:r>
            <a:r>
              <a:rPr lang="de-DE" dirty="0"/>
              <a:t> + </a:t>
            </a:r>
            <a:r>
              <a:rPr lang="de-DE" dirty="0" err="1"/>
              <a:t>util</a:t>
            </a:r>
            <a:r>
              <a:rPr lang="de-DE" dirty="0"/>
              <a:t> </a:t>
            </a:r>
            <a:r>
              <a:rPr lang="de-DE" dirty="0" err="1"/>
              <a:t>methoden</a:t>
            </a:r>
            <a:r>
              <a:rPr lang="de-DE" dirty="0"/>
              <a:t> rein kopiert weil nur 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implementierung</a:t>
            </a:r>
            <a:r>
              <a:rPr lang="de-DE" dirty="0"/>
              <a:t> benötigt</a:t>
            </a:r>
          </a:p>
          <a:p>
            <a:r>
              <a:rPr lang="de-DE" dirty="0"/>
              <a:t>Tests wurden von Java Implementierung entkoppelt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Java Implementierung ersetzt, nicht gelöscht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4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Exemplarisch ändern/entfernen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1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Werte von </a:t>
            </a:r>
            <a:r>
              <a:rPr lang="de-DE" dirty="0" err="1"/>
              <a:t>codezeilen</a:t>
            </a:r>
            <a:r>
              <a:rPr lang="de-DE" dirty="0"/>
              <a:t> vorher </a:t>
            </a:r>
            <a:r>
              <a:rPr lang="de-DE" dirty="0" err="1"/>
              <a:t>nacher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7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Interface: 120 </a:t>
            </a:r>
            <a:r>
              <a:rPr lang="de-DE" dirty="0" err="1"/>
              <a:t>vs</a:t>
            </a:r>
            <a:r>
              <a:rPr lang="de-DE" dirty="0"/>
              <a:t> 50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6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Herausforderung/Problem: Modelle Konsistent halten</a:t>
            </a:r>
          </a:p>
          <a:p>
            <a:r>
              <a:rPr lang="de-DE" dirty="0"/>
              <a:t>Ausgangspunkt: Grüne Wiese oder </a:t>
            </a:r>
            <a:r>
              <a:rPr lang="de-DE" dirty="0" err="1"/>
              <a:t>system</a:t>
            </a:r>
            <a:r>
              <a:rPr lang="de-DE" dirty="0"/>
              <a:t> 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09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Routinen </a:t>
            </a:r>
            <a:r>
              <a:rPr lang="de-DE" dirty="0" err="1"/>
              <a:t>rückgabe</a:t>
            </a:r>
            <a:r>
              <a:rPr lang="de-DE" dirty="0"/>
              <a:t> nur, wenn </a:t>
            </a:r>
            <a:r>
              <a:rPr lang="de-DE" dirty="0" err="1"/>
              <a:t>hilfmethoden</a:t>
            </a:r>
            <a:r>
              <a:rPr lang="de-DE" dirty="0"/>
              <a:t> ersetzen</a:t>
            </a:r>
          </a:p>
          <a:p>
            <a:r>
              <a:rPr lang="de-DE" dirty="0" err="1"/>
              <a:t>bsp</a:t>
            </a:r>
            <a:r>
              <a:rPr lang="de-DE" dirty="0"/>
              <a:t>: für Rückgabe: </a:t>
            </a:r>
            <a:r>
              <a:rPr lang="de-DE" dirty="0" err="1"/>
              <a:t>signaturen</a:t>
            </a:r>
            <a:r>
              <a:rPr lang="de-DE" dirty="0"/>
              <a:t> vergleichen, </a:t>
            </a:r>
            <a:r>
              <a:rPr lang="de-DE" dirty="0" err="1"/>
              <a:t>namen</a:t>
            </a:r>
            <a:r>
              <a:rPr lang="de-DE" dirty="0"/>
              <a:t> extrahieren</a:t>
            </a:r>
          </a:p>
          <a:p>
            <a:r>
              <a:rPr lang="de-DE" dirty="0" err="1"/>
              <a:t>Bsp</a:t>
            </a:r>
            <a:r>
              <a:rPr lang="de-DE" dirty="0"/>
              <a:t>: Typreferenz: Class implements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3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Wichtigste punkte für mich!</a:t>
            </a:r>
          </a:p>
          <a:p>
            <a:r>
              <a:rPr lang="de-DE" dirty="0"/>
              <a:t>Für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sprache</a:t>
            </a:r>
            <a:r>
              <a:rPr lang="de-DE" dirty="0"/>
              <a:t> </a:t>
            </a:r>
            <a:r>
              <a:rPr lang="de-DE" dirty="0" err="1"/>
              <a:t>bsp</a:t>
            </a:r>
            <a:endParaRPr lang="de-DE" dirty="0"/>
          </a:p>
          <a:p>
            <a:r>
              <a:rPr lang="de-DE" dirty="0"/>
              <a:t>PIBA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76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Reaction</a:t>
            </a:r>
            <a:r>
              <a:rPr lang="de-DE" dirty="0"/>
              <a:t> </a:t>
            </a:r>
            <a:r>
              <a:rPr lang="de-DE" dirty="0" err="1"/>
              <a:t>sprache</a:t>
            </a:r>
            <a:r>
              <a:rPr lang="de-DE" dirty="0"/>
              <a:t>: </a:t>
            </a:r>
            <a:r>
              <a:rPr lang="de-DE" dirty="0" err="1"/>
              <a:t>vorallem</a:t>
            </a:r>
            <a:r>
              <a:rPr lang="de-DE" dirty="0"/>
              <a:t> um Typreferenz </a:t>
            </a:r>
            <a:r>
              <a:rPr lang="de-DE" dirty="0" err="1"/>
              <a:t>auflösung</a:t>
            </a:r>
            <a:r>
              <a:rPr lang="de-DE" dirty="0"/>
              <a:t> + Editorfunktionalität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38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abstrahieren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84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Herausforderung/Problem: Modelle Konsistent halten</a:t>
            </a:r>
          </a:p>
          <a:p>
            <a:r>
              <a:rPr lang="de-DE" dirty="0"/>
              <a:t>Ausgangspunkt: Grüne Wiese oder </a:t>
            </a:r>
            <a:r>
              <a:rPr lang="de-DE" dirty="0" err="1"/>
              <a:t>system</a:t>
            </a:r>
            <a:r>
              <a:rPr lang="de-DE" dirty="0"/>
              <a:t> 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28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Herausforderung/Problem: Modelle Konsistent halten</a:t>
            </a:r>
          </a:p>
          <a:p>
            <a:r>
              <a:rPr lang="de-DE" dirty="0"/>
              <a:t>Ausgangspunkt: Grüne Wiese oder </a:t>
            </a:r>
            <a:r>
              <a:rPr lang="de-DE" dirty="0" err="1"/>
              <a:t>system</a:t>
            </a:r>
            <a:r>
              <a:rPr lang="de-DE" dirty="0"/>
              <a:t> 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7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Herausforderung/Problem: Modelle Konsistent halten</a:t>
            </a:r>
          </a:p>
          <a:p>
            <a:r>
              <a:rPr lang="de-DE" dirty="0"/>
              <a:t>Ausgangspunkt: Grüne Wiese oder </a:t>
            </a:r>
            <a:r>
              <a:rPr lang="de-DE" dirty="0" err="1"/>
              <a:t>system</a:t>
            </a:r>
            <a:r>
              <a:rPr lang="de-DE" dirty="0"/>
              <a:t> 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0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Herausforderung/Problem: Modelle Konsistent halten</a:t>
            </a:r>
          </a:p>
          <a:p>
            <a:r>
              <a:rPr lang="de-DE" dirty="0"/>
              <a:t>Ausgangspunkt: Grüne Wiese oder </a:t>
            </a:r>
            <a:r>
              <a:rPr lang="de-DE" dirty="0" err="1"/>
              <a:t>system</a:t>
            </a:r>
            <a:r>
              <a:rPr lang="de-DE" dirty="0"/>
              <a:t> 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48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Herausforderung/Problem: Modelle Konsistent halten</a:t>
            </a:r>
          </a:p>
          <a:p>
            <a:r>
              <a:rPr lang="de-DE" dirty="0"/>
              <a:t>Ausgangspunkt: Grüne Wiese oder </a:t>
            </a:r>
            <a:r>
              <a:rPr lang="de-DE" dirty="0" err="1"/>
              <a:t>system</a:t>
            </a:r>
            <a:r>
              <a:rPr lang="de-DE" dirty="0"/>
              <a:t> 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9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Herausforderung/Problem: Modelle Konsistent halten</a:t>
            </a:r>
          </a:p>
          <a:p>
            <a:r>
              <a:rPr lang="de-DE" dirty="0"/>
              <a:t>Ausgangspunkt: Grüne Wiese oder </a:t>
            </a:r>
            <a:r>
              <a:rPr lang="de-DE" dirty="0" err="1"/>
              <a:t>system</a:t>
            </a:r>
            <a:r>
              <a:rPr lang="de-DE" dirty="0"/>
              <a:t> 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58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Herausforderung/Problem: Modelle Konsistent halten</a:t>
            </a:r>
          </a:p>
          <a:p>
            <a:r>
              <a:rPr lang="de-DE" dirty="0"/>
              <a:t>Ausgangspunkt: Grüne Wiese oder </a:t>
            </a:r>
            <a:r>
              <a:rPr lang="de-DE" dirty="0" err="1"/>
              <a:t>system</a:t>
            </a:r>
            <a:r>
              <a:rPr lang="de-DE" dirty="0"/>
              <a:t> erweitern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4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>
                <a:latin typeface="Arial" pitchFamily="34" charset="0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</a:rPr>
            </a:br>
            <a:r>
              <a:rPr lang="de-DE" sz="1000" dirty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SOFTWARE-ENTWURF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Thomas Czogalik: Praktikum Software Quality Engineering mit </a:t>
            </a:r>
            <a:r>
              <a:rPr lang="de-DE" dirty="0" err="1"/>
              <a:t>Eclipse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add text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>
                <a:latin typeface="Arial" pitchFamily="34" charset="0"/>
              </a:rPr>
              <a:t>Software-Entwurf</a:t>
            </a:r>
            <a:r>
              <a:rPr lang="de-DE" sz="1000" baseline="0" noProof="0">
                <a:latin typeface="Arial" pitchFamily="34" charset="0"/>
              </a:rPr>
              <a:t> und -Qualität</a:t>
            </a:r>
            <a:br>
              <a:rPr lang="de-DE" sz="1000" noProof="0">
                <a:latin typeface="Arial" pitchFamily="34" charset="0"/>
              </a:rPr>
            </a:br>
            <a:r>
              <a:rPr lang="de-DE" sz="1000" noProof="0">
                <a:latin typeface="Arial" pitchFamily="34" charset="0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12.10.2017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7" cy="649287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Änderungsgetriebene Konsistenz zwischen Java-Code und Software-Architekturmodellen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7"/>
            <a:ext cx="8370887" cy="62071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Thomas Czogalik</a:t>
            </a:r>
          </a:p>
          <a:p>
            <a:pPr marL="0" indent="0">
              <a:buNone/>
            </a:pPr>
            <a:r>
              <a:rPr lang="de-DE" sz="1800" noProof="0" dirty="0"/>
              <a:t>Betreuer: Heiko Klare, Max Kramer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A9E2-BF5A-4866-AA1B-9751474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Vitruvius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BD218-3375-44E8-B366-F1587F335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6BBDC9-05CB-4CFC-B73F-1DD42DC47353}"/>
              </a:ext>
            </a:extLst>
          </p:cNvPr>
          <p:cNvGrpSpPr/>
          <p:nvPr/>
        </p:nvGrpSpPr>
        <p:grpSpPr>
          <a:xfrm>
            <a:off x="689084" y="1676400"/>
            <a:ext cx="3429000" cy="1052890"/>
            <a:chOff x="685800" y="1219201"/>
            <a:chExt cx="3429000" cy="4610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73E9C7C-A89B-4BBC-AB99-015719688891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1D131A9-FEC0-4592-A48B-B328FE20E38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1513D10-8EC1-4034-842E-5575AAB4A3EB}"/>
              </a:ext>
            </a:extLst>
          </p:cNvPr>
          <p:cNvSpPr txBox="1"/>
          <p:nvPr/>
        </p:nvSpPr>
        <p:spPr>
          <a:xfrm>
            <a:off x="5397013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0FBD81-1473-4DF0-B7EB-F1B3C07A13B3}"/>
              </a:ext>
            </a:extLst>
          </p:cNvPr>
          <p:cNvSpPr txBox="1"/>
          <p:nvPr/>
        </p:nvSpPr>
        <p:spPr>
          <a:xfrm>
            <a:off x="1146284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6332A8F-6BA4-48F4-ACA6-29C5C4064C67}"/>
              </a:ext>
            </a:extLst>
          </p:cNvPr>
          <p:cNvGrpSpPr/>
          <p:nvPr/>
        </p:nvGrpSpPr>
        <p:grpSpPr>
          <a:xfrm>
            <a:off x="4939813" y="1676400"/>
            <a:ext cx="3429000" cy="1052890"/>
            <a:chOff x="685800" y="1219201"/>
            <a:chExt cx="3429000" cy="46108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14B30CF-5257-4062-8B72-8295963B1933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0A64476-A86F-46DF-B4D1-660945BA45A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1C4A064-7814-4F60-A2E3-3E6781B967A8}"/>
              </a:ext>
            </a:extLst>
          </p:cNvPr>
          <p:cNvGrpSpPr/>
          <p:nvPr/>
        </p:nvGrpSpPr>
        <p:grpSpPr>
          <a:xfrm>
            <a:off x="689084" y="3143855"/>
            <a:ext cx="3429000" cy="1052890"/>
            <a:chOff x="685800" y="1219201"/>
            <a:chExt cx="3429000" cy="46108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2FB23F8-E203-411B-8AEE-AA206F72998F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7E96B4D-5DED-461A-8A76-71D6D2A71067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A427F0-CF48-4A93-AE94-4A38DE9493CF}"/>
              </a:ext>
            </a:extLst>
          </p:cNvPr>
          <p:cNvGrpSpPr/>
          <p:nvPr/>
        </p:nvGrpSpPr>
        <p:grpSpPr>
          <a:xfrm>
            <a:off x="4934897" y="3143853"/>
            <a:ext cx="34290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ABF7C7D-9615-40A6-A4A4-BE326C8F9FF0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F27C02-82CA-4FF2-B36F-247981E8EDE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F538DE-2C35-4D7C-8C93-8EAFC84AC0DC}"/>
              </a:ext>
            </a:extLst>
          </p:cNvPr>
          <p:cNvGrpSpPr/>
          <p:nvPr/>
        </p:nvGrpSpPr>
        <p:grpSpPr>
          <a:xfrm>
            <a:off x="689084" y="4521604"/>
            <a:ext cx="3429000" cy="1052890"/>
            <a:chOff x="685800" y="1219201"/>
            <a:chExt cx="3429000" cy="46108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1F8D678-D932-46AA-92B8-BA79B3C83189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Class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97D3578-6330-4201-82E0-4D57D54D96A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„Girokonto“</a:t>
              </a:r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C4640E9-01B7-4D46-B4EB-1334648AB510}"/>
              </a:ext>
            </a:extLst>
          </p:cNvPr>
          <p:cNvCxnSpPr/>
          <p:nvPr/>
        </p:nvCxnSpPr>
        <p:spPr>
          <a:xfrm>
            <a:off x="2403584" y="2729290"/>
            <a:ext cx="0" cy="41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79814F-9E82-4F74-8864-E72D44B1E1A2}"/>
              </a:ext>
            </a:extLst>
          </p:cNvPr>
          <p:cNvSpPr txBox="1"/>
          <p:nvPr/>
        </p:nvSpPr>
        <p:spPr>
          <a:xfrm>
            <a:off x="2417526" y="2686921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C5808FE-77F7-4DAD-B430-4985C965A881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6649397" y="2729290"/>
            <a:ext cx="4916" cy="4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F6D5E0F-E61F-4C5A-96C7-FF44FE0E0FE9}"/>
              </a:ext>
            </a:extLst>
          </p:cNvPr>
          <p:cNvSpPr txBox="1"/>
          <p:nvPr/>
        </p:nvSpPr>
        <p:spPr>
          <a:xfrm>
            <a:off x="6726265" y="2676248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1D6D9B0-E2F0-4AC9-9D7E-B2DBC3000EB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8600" y="2474031"/>
            <a:ext cx="4604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23072A7-68A9-4E38-9710-C8C14CDB2BDA}"/>
              </a:ext>
            </a:extLst>
          </p:cNvPr>
          <p:cNvCxnSpPr>
            <a:cxnSpLocks/>
          </p:cNvCxnSpPr>
          <p:nvPr/>
        </p:nvCxnSpPr>
        <p:spPr>
          <a:xfrm>
            <a:off x="228600" y="2474031"/>
            <a:ext cx="0" cy="28452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6820E87-782A-483E-A243-560CF2F1CA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28600" y="5319235"/>
            <a:ext cx="4604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1818D44-9104-464C-B645-BB79E54FF7AB}"/>
              </a:ext>
            </a:extLst>
          </p:cNvPr>
          <p:cNvSpPr txBox="1"/>
          <p:nvPr/>
        </p:nvSpPr>
        <p:spPr>
          <a:xfrm>
            <a:off x="7300623" y="5562241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0CC5A5C-268E-4B56-B738-70B86B358678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flipV="1">
            <a:off x="2403584" y="4196745"/>
            <a:ext cx="0" cy="324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63BF686-43E2-45C1-A67A-8AD6B5AB7C80}"/>
              </a:ext>
            </a:extLst>
          </p:cNvPr>
          <p:cNvGrpSpPr/>
          <p:nvPr/>
        </p:nvGrpSpPr>
        <p:grpSpPr>
          <a:xfrm>
            <a:off x="4934897" y="4527951"/>
            <a:ext cx="3429000" cy="1052890"/>
            <a:chOff x="685800" y="1219201"/>
            <a:chExt cx="3429000" cy="461083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F6A58AC-21C6-49CA-AC0F-64D12F6EA42B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</a:t>
              </a:r>
              <a:r>
                <a:rPr lang="de-DE" dirty="0" err="1">
                  <a:solidFill>
                    <a:schemeClr val="tx1"/>
                  </a:solidFill>
                </a:rPr>
                <a:t>BasicComponent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8E0F06F-2A80-4B4D-9F7A-BE8BE438F0C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„Girokonto“</a:t>
              </a:r>
            </a:p>
          </p:txBody>
        </p:sp>
      </p:grp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5339684-DE72-4E64-A507-87EC2A22F30E}"/>
              </a:ext>
            </a:extLst>
          </p:cNvPr>
          <p:cNvCxnSpPr>
            <a:cxnSpLocks/>
            <a:stCxn id="32" idx="0"/>
            <a:endCxn id="22" idx="2"/>
          </p:cNvCxnSpPr>
          <p:nvPr/>
        </p:nvCxnSpPr>
        <p:spPr>
          <a:xfrm flipV="1">
            <a:off x="6649397" y="4196743"/>
            <a:ext cx="0" cy="331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FEE301A-F277-4AB4-82C0-896CA982F159}"/>
              </a:ext>
            </a:extLst>
          </p:cNvPr>
          <p:cNvSpPr txBox="1"/>
          <p:nvPr/>
        </p:nvSpPr>
        <p:spPr>
          <a:xfrm>
            <a:off x="6629400" y="414116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&lt;&lt;</a:t>
            </a:r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requieres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&gt;&gt;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8CC22AB-F7C7-4A52-83C6-386AA66937D8}"/>
              </a:ext>
            </a:extLst>
          </p:cNvPr>
          <p:cNvCxnSpPr>
            <a:cxnSpLocks/>
          </p:cNvCxnSpPr>
          <p:nvPr/>
        </p:nvCxnSpPr>
        <p:spPr>
          <a:xfrm flipH="1">
            <a:off x="8389297" y="2474031"/>
            <a:ext cx="4604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1087EFD-6D26-4AA0-8857-E935EB4247D5}"/>
              </a:ext>
            </a:extLst>
          </p:cNvPr>
          <p:cNvCxnSpPr>
            <a:cxnSpLocks/>
          </p:cNvCxnSpPr>
          <p:nvPr/>
        </p:nvCxnSpPr>
        <p:spPr>
          <a:xfrm>
            <a:off x="8849781" y="2474031"/>
            <a:ext cx="0" cy="28452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3E74A52-19B9-4F2E-8DF4-B6E719A9F97D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363897" y="5325582"/>
            <a:ext cx="467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CE219FA3-E711-40F3-9449-4764D30480C8}"/>
              </a:ext>
            </a:extLst>
          </p:cNvPr>
          <p:cNvSpPr txBox="1"/>
          <p:nvPr/>
        </p:nvSpPr>
        <p:spPr>
          <a:xfrm>
            <a:off x="23167" y="5504730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215EDAF-DB97-4436-A077-A793DA22DED4}"/>
              </a:ext>
            </a:extLst>
          </p:cNvPr>
          <p:cNvSpPr txBox="1"/>
          <p:nvPr/>
        </p:nvSpPr>
        <p:spPr>
          <a:xfrm>
            <a:off x="2376469" y="4135298"/>
            <a:ext cx="227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&lt;&lt;implements&gt;&gt;</a:t>
            </a:r>
          </a:p>
        </p:txBody>
      </p:sp>
    </p:spTree>
    <p:extLst>
      <p:ext uri="{BB962C8B-B14F-4D97-AF65-F5344CB8AC3E}">
        <p14:creationId xmlns:p14="http://schemas.microsoft.com/office/powerpoint/2010/main" val="121535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07273-0F3D-4549-84A6-CF7E2501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F4677-E15F-4D0C-AD62-FF4E8838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 dem Praktikum</a:t>
            </a:r>
          </a:p>
          <a:p>
            <a:pPr lvl="1"/>
            <a:r>
              <a:rPr lang="de-DE" dirty="0"/>
              <a:t>Java2PCM in Java implementiert</a:t>
            </a:r>
          </a:p>
          <a:p>
            <a:pPr lvl="1"/>
            <a:r>
              <a:rPr lang="de-DE" dirty="0" err="1"/>
              <a:t>Junit-Plugin</a:t>
            </a:r>
            <a:r>
              <a:rPr lang="de-DE" dirty="0"/>
              <a:t> Tests</a:t>
            </a:r>
          </a:p>
          <a:p>
            <a:r>
              <a:rPr lang="de-DE" dirty="0"/>
              <a:t>Nach dem Praktikum</a:t>
            </a:r>
          </a:p>
          <a:p>
            <a:pPr lvl="1"/>
            <a:r>
              <a:rPr lang="de-DE" dirty="0"/>
              <a:t>Java2PCM mit </a:t>
            </a:r>
            <a:r>
              <a:rPr lang="de-DE" dirty="0" err="1"/>
              <a:t>Reaction</a:t>
            </a:r>
            <a:r>
              <a:rPr lang="de-DE" dirty="0"/>
              <a:t>-Sprache</a:t>
            </a:r>
          </a:p>
          <a:p>
            <a:pPr lvl="1"/>
            <a:r>
              <a:rPr lang="de-DE" dirty="0"/>
              <a:t>Verhalten der Konsistenzerhaltung beibehalten</a:t>
            </a:r>
          </a:p>
          <a:p>
            <a:pPr lvl="1"/>
            <a:r>
              <a:rPr lang="de-DE" dirty="0" err="1"/>
              <a:t>Reactions</a:t>
            </a:r>
            <a:r>
              <a:rPr lang="de-DE" dirty="0"/>
              <a:t>-Sprache evaluieren</a:t>
            </a:r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B27313-8596-4C54-9D09-A1B1BD0422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50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07273-0F3D-4549-84A6-CF7E2501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F4677-E15F-4D0C-AD62-FF4E8838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Vitruvius Ansatz will Modelle konsistent halten</a:t>
            </a:r>
          </a:p>
          <a:p>
            <a:r>
              <a:rPr lang="de-DE" dirty="0"/>
              <a:t>Änderungsgetriebener Ansatz</a:t>
            </a:r>
          </a:p>
          <a:p>
            <a:r>
              <a:rPr lang="de-DE" dirty="0"/>
              <a:t>Verschiedene Transformationssprachen</a:t>
            </a:r>
          </a:p>
          <a:p>
            <a:r>
              <a:rPr lang="de-DE" dirty="0"/>
              <a:t>Eine davon </a:t>
            </a:r>
            <a:r>
              <a:rPr lang="de-DE" dirty="0" err="1"/>
              <a:t>Reactions</a:t>
            </a:r>
            <a:r>
              <a:rPr lang="de-DE" dirty="0"/>
              <a:t>-Sprache</a:t>
            </a:r>
          </a:p>
          <a:p>
            <a:r>
              <a:rPr lang="de-DE" dirty="0"/>
              <a:t>Definiert Konsistenzregeln zwischen Meta-Modellen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B27313-8596-4C54-9D09-A1B1BD0422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8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Reactions</a:t>
            </a:r>
            <a:r>
              <a:rPr lang="de-DE" dirty="0"/>
              <a:t>-Sprache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33400" y="1156208"/>
            <a:ext cx="7924800" cy="1403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900" dirty="0" err="1">
                <a:solidFill>
                  <a:srgbClr val="660066"/>
                </a:solidFill>
              </a:rPr>
              <a:t>reaction</a:t>
            </a:r>
            <a:r>
              <a:rPr lang="de-DE" sz="1900" dirty="0">
                <a:solidFill>
                  <a:srgbClr val="660066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InterfaceCreated</a:t>
            </a:r>
            <a:r>
              <a:rPr lang="de-DE" sz="1900" dirty="0">
                <a:solidFill>
                  <a:schemeClr val="tx1"/>
                </a:solidFill>
              </a:rPr>
              <a:t> {</a:t>
            </a:r>
          </a:p>
          <a:p>
            <a:r>
              <a:rPr lang="de-DE" sz="1900" dirty="0">
                <a:solidFill>
                  <a:srgbClr val="660066"/>
                </a:solidFill>
              </a:rPr>
              <a:t>   	after </a:t>
            </a:r>
            <a:r>
              <a:rPr lang="de-DE" sz="1900" dirty="0" err="1">
                <a:solidFill>
                  <a:srgbClr val="660066"/>
                </a:solidFill>
              </a:rPr>
              <a:t>element</a:t>
            </a:r>
            <a:r>
              <a:rPr lang="de-DE" sz="1900" dirty="0">
                <a:solidFill>
                  <a:srgbClr val="660066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java</a:t>
            </a:r>
            <a:r>
              <a:rPr lang="de-DE" sz="1900" dirty="0">
                <a:solidFill>
                  <a:schemeClr val="tx1"/>
                </a:solidFill>
              </a:rPr>
              <a:t>::Interface</a:t>
            </a:r>
            <a:r>
              <a:rPr lang="de-DE" sz="1900" dirty="0">
                <a:solidFill>
                  <a:srgbClr val="660066"/>
                </a:solidFill>
              </a:rPr>
              <a:t> </a:t>
            </a:r>
            <a:r>
              <a:rPr lang="de-DE" sz="1900" dirty="0" err="1">
                <a:solidFill>
                  <a:srgbClr val="660066"/>
                </a:solidFill>
              </a:rPr>
              <a:t>inserted</a:t>
            </a:r>
            <a:r>
              <a:rPr lang="de-DE" sz="1900" dirty="0">
                <a:solidFill>
                  <a:srgbClr val="660066"/>
                </a:solidFill>
              </a:rPr>
              <a:t> in </a:t>
            </a:r>
            <a:r>
              <a:rPr lang="de-DE" sz="1900" dirty="0" err="1">
                <a:solidFill>
                  <a:schemeClr val="tx1"/>
                </a:solidFill>
              </a:rPr>
              <a:t>java</a:t>
            </a:r>
            <a:r>
              <a:rPr lang="de-DE" sz="1900" dirty="0">
                <a:solidFill>
                  <a:schemeClr val="tx1"/>
                </a:solidFill>
              </a:rPr>
              <a:t>::Package</a:t>
            </a:r>
          </a:p>
          <a:p>
            <a:r>
              <a:rPr lang="de-DE" sz="1900" dirty="0">
                <a:solidFill>
                  <a:srgbClr val="660066"/>
                </a:solidFill>
              </a:rPr>
              <a:t>   	</a:t>
            </a:r>
            <a:r>
              <a:rPr lang="de-DE" sz="1900" dirty="0" err="1">
                <a:solidFill>
                  <a:srgbClr val="660066"/>
                </a:solidFill>
              </a:rPr>
              <a:t>call</a:t>
            </a:r>
            <a:r>
              <a:rPr lang="de-DE" sz="1900" dirty="0">
                <a:solidFill>
                  <a:srgbClr val="660066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createPCMInterface</a:t>
            </a:r>
            <a:r>
              <a:rPr lang="de-DE" sz="1900" dirty="0">
                <a:solidFill>
                  <a:schemeClr val="tx1"/>
                </a:solidFill>
              </a:rPr>
              <a:t>(</a:t>
            </a:r>
            <a:r>
              <a:rPr lang="de-DE" sz="1900" dirty="0" err="1">
                <a:solidFill>
                  <a:schemeClr val="tx1"/>
                </a:solidFill>
              </a:rPr>
              <a:t>newValue</a:t>
            </a:r>
            <a:r>
              <a:rPr lang="de-DE" sz="1900" dirty="0">
                <a:solidFill>
                  <a:schemeClr val="tx1"/>
                </a:solidFill>
              </a:rPr>
              <a:t>)		</a:t>
            </a:r>
          </a:p>
          <a:p>
            <a:r>
              <a:rPr lang="de-DE" sz="19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26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Reactions</a:t>
            </a:r>
            <a:r>
              <a:rPr lang="de-DE" dirty="0"/>
              <a:t>-Sprache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33400" y="1156208"/>
            <a:ext cx="7924800" cy="1403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900" dirty="0" err="1">
                <a:solidFill>
                  <a:srgbClr val="660066"/>
                </a:solidFill>
              </a:rPr>
              <a:t>reaction</a:t>
            </a:r>
            <a:r>
              <a:rPr lang="de-DE" sz="1900" dirty="0">
                <a:solidFill>
                  <a:srgbClr val="660066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InterfaceCreated</a:t>
            </a:r>
            <a:r>
              <a:rPr lang="de-DE" sz="1900" dirty="0">
                <a:solidFill>
                  <a:schemeClr val="tx1"/>
                </a:solidFill>
              </a:rPr>
              <a:t> {</a:t>
            </a:r>
          </a:p>
          <a:p>
            <a:r>
              <a:rPr lang="de-DE" sz="1900" dirty="0">
                <a:solidFill>
                  <a:srgbClr val="660066"/>
                </a:solidFill>
              </a:rPr>
              <a:t>   	after </a:t>
            </a:r>
            <a:r>
              <a:rPr lang="de-DE" sz="1900" dirty="0" err="1">
                <a:solidFill>
                  <a:srgbClr val="660066"/>
                </a:solidFill>
              </a:rPr>
              <a:t>element</a:t>
            </a:r>
            <a:r>
              <a:rPr lang="de-DE" sz="1900" dirty="0">
                <a:solidFill>
                  <a:srgbClr val="660066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java</a:t>
            </a:r>
            <a:r>
              <a:rPr lang="de-DE" sz="1900" dirty="0">
                <a:solidFill>
                  <a:schemeClr val="tx1"/>
                </a:solidFill>
              </a:rPr>
              <a:t>::Interface</a:t>
            </a:r>
            <a:r>
              <a:rPr lang="de-DE" sz="1900" dirty="0">
                <a:solidFill>
                  <a:srgbClr val="660066"/>
                </a:solidFill>
              </a:rPr>
              <a:t> </a:t>
            </a:r>
            <a:r>
              <a:rPr lang="de-DE" sz="1900" dirty="0" err="1">
                <a:solidFill>
                  <a:srgbClr val="660066"/>
                </a:solidFill>
              </a:rPr>
              <a:t>inserted</a:t>
            </a:r>
            <a:r>
              <a:rPr lang="de-DE" sz="1900" dirty="0">
                <a:solidFill>
                  <a:srgbClr val="660066"/>
                </a:solidFill>
              </a:rPr>
              <a:t> in </a:t>
            </a:r>
            <a:r>
              <a:rPr lang="de-DE" sz="1900" dirty="0" err="1">
                <a:solidFill>
                  <a:schemeClr val="tx1"/>
                </a:solidFill>
              </a:rPr>
              <a:t>java</a:t>
            </a:r>
            <a:r>
              <a:rPr lang="de-DE" sz="1900" dirty="0">
                <a:solidFill>
                  <a:schemeClr val="tx1"/>
                </a:solidFill>
              </a:rPr>
              <a:t>::Package</a:t>
            </a:r>
          </a:p>
          <a:p>
            <a:r>
              <a:rPr lang="de-DE" sz="1900" dirty="0">
                <a:solidFill>
                  <a:srgbClr val="660066"/>
                </a:solidFill>
              </a:rPr>
              <a:t>   	</a:t>
            </a:r>
            <a:r>
              <a:rPr lang="de-DE" sz="1900" dirty="0" err="1">
                <a:solidFill>
                  <a:srgbClr val="660066"/>
                </a:solidFill>
              </a:rPr>
              <a:t>call</a:t>
            </a:r>
            <a:r>
              <a:rPr lang="de-DE" sz="1900" dirty="0">
                <a:solidFill>
                  <a:srgbClr val="660066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createPCMInterface</a:t>
            </a:r>
            <a:r>
              <a:rPr lang="de-DE" sz="1900" dirty="0">
                <a:solidFill>
                  <a:schemeClr val="tx1"/>
                </a:solidFill>
              </a:rPr>
              <a:t>(</a:t>
            </a:r>
            <a:r>
              <a:rPr lang="de-DE" sz="1900" dirty="0" err="1">
                <a:solidFill>
                  <a:schemeClr val="tx1"/>
                </a:solidFill>
              </a:rPr>
              <a:t>newValue</a:t>
            </a:r>
            <a:r>
              <a:rPr lang="de-DE" sz="1900" dirty="0">
                <a:solidFill>
                  <a:schemeClr val="tx1"/>
                </a:solidFill>
              </a:rPr>
              <a:t>)		</a:t>
            </a:r>
          </a:p>
          <a:p>
            <a:r>
              <a:rPr lang="de-DE" sz="1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533400" y="2820416"/>
            <a:ext cx="7924800" cy="34279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900" dirty="0" err="1">
                <a:solidFill>
                  <a:srgbClr val="7030A0"/>
                </a:solidFill>
              </a:rPr>
              <a:t>routine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createPCMInterface</a:t>
            </a:r>
            <a:r>
              <a:rPr lang="de-DE" sz="1900" dirty="0">
                <a:solidFill>
                  <a:schemeClr val="tx1"/>
                </a:solidFill>
              </a:rPr>
              <a:t>(</a:t>
            </a:r>
            <a:r>
              <a:rPr lang="de-DE" sz="1900" dirty="0" err="1">
                <a:solidFill>
                  <a:schemeClr val="tx1"/>
                </a:solidFill>
              </a:rPr>
              <a:t>java</a:t>
            </a:r>
            <a:r>
              <a:rPr lang="de-DE" sz="1900" dirty="0">
                <a:solidFill>
                  <a:schemeClr val="tx1"/>
                </a:solidFill>
              </a:rPr>
              <a:t>::Interface </a:t>
            </a:r>
            <a:r>
              <a:rPr lang="de-DE" sz="1900" dirty="0" err="1">
                <a:solidFill>
                  <a:schemeClr val="tx1"/>
                </a:solidFill>
              </a:rPr>
              <a:t>jInterface</a:t>
            </a:r>
            <a:r>
              <a:rPr lang="de-DE" sz="1900" dirty="0">
                <a:solidFill>
                  <a:schemeClr val="tx1"/>
                </a:solidFill>
              </a:rPr>
              <a:t>) {</a:t>
            </a:r>
          </a:p>
          <a:p>
            <a:r>
              <a:rPr lang="de-DE" sz="1900" dirty="0">
                <a:solidFill>
                  <a:srgbClr val="7030A0"/>
                </a:solidFill>
              </a:rPr>
              <a:t>	</a:t>
            </a:r>
            <a:r>
              <a:rPr lang="de-DE" sz="1900" dirty="0" err="1">
                <a:solidFill>
                  <a:srgbClr val="7030A0"/>
                </a:solidFill>
              </a:rPr>
              <a:t>action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>
                <a:solidFill>
                  <a:schemeClr val="tx1"/>
                </a:solidFill>
              </a:rPr>
              <a:t>{</a:t>
            </a:r>
          </a:p>
          <a:p>
            <a:endParaRPr lang="de-DE" sz="1900" dirty="0">
              <a:solidFill>
                <a:schemeClr val="tx1"/>
              </a:solidFill>
            </a:endParaRPr>
          </a:p>
          <a:p>
            <a:r>
              <a:rPr lang="de-DE" sz="1900" dirty="0">
                <a:solidFill>
                  <a:schemeClr val="tx1"/>
                </a:solidFill>
              </a:rPr>
              <a:t>      		</a:t>
            </a:r>
            <a:r>
              <a:rPr lang="de-DE" sz="1900" dirty="0" err="1">
                <a:solidFill>
                  <a:srgbClr val="7030A0"/>
                </a:solidFill>
              </a:rPr>
              <a:t>val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pcmIface</a:t>
            </a:r>
            <a:r>
              <a:rPr lang="de-DE" sz="1900" dirty="0">
                <a:solidFill>
                  <a:schemeClr val="tx1"/>
                </a:solidFill>
              </a:rPr>
              <a:t> = </a:t>
            </a:r>
            <a:r>
              <a:rPr lang="de-DE" sz="1900" dirty="0" err="1">
                <a:solidFill>
                  <a:srgbClr val="7030A0"/>
                </a:solidFill>
              </a:rPr>
              <a:t>create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pcm</a:t>
            </a:r>
            <a:r>
              <a:rPr lang="de-DE" sz="1900" dirty="0">
                <a:solidFill>
                  <a:schemeClr val="tx1"/>
                </a:solidFill>
              </a:rPr>
              <a:t>::Interface </a:t>
            </a:r>
            <a:r>
              <a:rPr lang="de-DE" sz="1900" dirty="0" err="1">
                <a:solidFill>
                  <a:srgbClr val="7030A0"/>
                </a:solidFill>
              </a:rPr>
              <a:t>and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 err="1">
                <a:solidFill>
                  <a:srgbClr val="7030A0"/>
                </a:solidFill>
              </a:rPr>
              <a:t>initialize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>
                <a:solidFill>
                  <a:schemeClr val="tx1"/>
                </a:solidFill>
              </a:rPr>
              <a:t>{</a:t>
            </a:r>
          </a:p>
          <a:p>
            <a:r>
              <a:rPr lang="de-DE" sz="1900" dirty="0">
                <a:solidFill>
                  <a:schemeClr val="tx1"/>
                </a:solidFill>
              </a:rPr>
              <a:t>         			</a:t>
            </a:r>
            <a:r>
              <a:rPr lang="de-DE" sz="1900" dirty="0" err="1">
                <a:solidFill>
                  <a:schemeClr val="tx1"/>
                </a:solidFill>
              </a:rPr>
              <a:t>pcmIface.entityName</a:t>
            </a:r>
            <a:r>
              <a:rPr lang="de-DE" sz="1900" dirty="0">
                <a:solidFill>
                  <a:schemeClr val="tx1"/>
                </a:solidFill>
              </a:rPr>
              <a:t> = jInterface.name</a:t>
            </a:r>
          </a:p>
          <a:p>
            <a:r>
              <a:rPr lang="de-DE" sz="1900" dirty="0">
                <a:solidFill>
                  <a:schemeClr val="tx1"/>
                </a:solidFill>
              </a:rPr>
              <a:t>      		} </a:t>
            </a:r>
          </a:p>
          <a:p>
            <a:endParaRPr lang="de-DE" sz="1900" dirty="0">
              <a:solidFill>
                <a:schemeClr val="tx1"/>
              </a:solidFill>
            </a:endParaRPr>
          </a:p>
          <a:p>
            <a:r>
              <a:rPr lang="de-DE" sz="1900" dirty="0">
                <a:solidFill>
                  <a:schemeClr val="tx1"/>
                </a:solidFill>
              </a:rPr>
              <a:t>      		</a:t>
            </a:r>
            <a:r>
              <a:rPr lang="de-DE" sz="1900" dirty="0" err="1">
                <a:solidFill>
                  <a:srgbClr val="7030A0"/>
                </a:solidFill>
              </a:rPr>
              <a:t>add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 err="1">
                <a:solidFill>
                  <a:srgbClr val="7030A0"/>
                </a:solidFill>
              </a:rPr>
              <a:t>correspondence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 err="1">
                <a:solidFill>
                  <a:srgbClr val="7030A0"/>
                </a:solidFill>
              </a:rPr>
              <a:t>between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pcmIface</a:t>
            </a:r>
            <a:r>
              <a:rPr lang="de-DE" sz="1900" dirty="0">
                <a:solidFill>
                  <a:schemeClr val="tx1"/>
                </a:solidFill>
              </a:rPr>
              <a:t> </a:t>
            </a:r>
            <a:r>
              <a:rPr lang="de-DE" sz="1900" dirty="0" err="1">
                <a:solidFill>
                  <a:srgbClr val="7030A0"/>
                </a:solidFill>
              </a:rPr>
              <a:t>and</a:t>
            </a:r>
            <a:r>
              <a:rPr lang="de-DE" sz="1900" dirty="0">
                <a:solidFill>
                  <a:srgbClr val="7030A0"/>
                </a:solidFill>
              </a:rPr>
              <a:t> </a:t>
            </a:r>
            <a:r>
              <a:rPr lang="de-DE" sz="1900" dirty="0" err="1">
                <a:solidFill>
                  <a:schemeClr val="tx1"/>
                </a:solidFill>
              </a:rPr>
              <a:t>jInterface</a:t>
            </a:r>
            <a:r>
              <a:rPr lang="de-DE" sz="1900" dirty="0">
                <a:solidFill>
                  <a:schemeClr val="tx1"/>
                </a:solidFill>
              </a:rPr>
              <a:t>		</a:t>
            </a:r>
          </a:p>
          <a:p>
            <a:r>
              <a:rPr lang="de-DE" sz="1900" dirty="0">
                <a:solidFill>
                  <a:schemeClr val="tx1"/>
                </a:solidFill>
              </a:rPr>
              <a:t>  	}	</a:t>
            </a:r>
          </a:p>
          <a:p>
            <a:r>
              <a:rPr lang="de-DE" sz="19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3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3A966-F2CE-4B01-B461-F9D47279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62B3C-B16B-43F4-9744-E8E9A31A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Umgesetzte Abbildungsregeln</a:t>
            </a:r>
          </a:p>
          <a:p>
            <a:pPr lvl="1"/>
            <a:r>
              <a:rPr lang="de-DE" dirty="0"/>
              <a:t>Repository</a:t>
            </a:r>
          </a:p>
          <a:p>
            <a:pPr lvl="1"/>
            <a:r>
              <a:rPr lang="de-DE" dirty="0"/>
              <a:t>Komponenten</a:t>
            </a:r>
          </a:p>
          <a:p>
            <a:pPr lvl="1"/>
            <a:r>
              <a:rPr lang="de-DE" dirty="0" err="1"/>
              <a:t>Datatypes</a:t>
            </a:r>
            <a:endParaRPr lang="de-DE" dirty="0"/>
          </a:p>
          <a:p>
            <a:pPr lvl="1"/>
            <a:r>
              <a:rPr lang="de-DE" dirty="0"/>
              <a:t>Rollen</a:t>
            </a:r>
          </a:p>
          <a:p>
            <a:pPr lvl="1"/>
            <a:r>
              <a:rPr lang="de-DE" dirty="0"/>
              <a:t>SEFF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D2250A-654B-40D6-AD95-CC127F8840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94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3A966-F2CE-4B01-B461-F9D47279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62B3C-B16B-43F4-9744-E8E9A31A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Umgesetzte Abbildungsregeln</a:t>
            </a:r>
          </a:p>
          <a:p>
            <a:pPr lvl="1"/>
            <a:r>
              <a:rPr lang="de-DE" dirty="0"/>
              <a:t>Repository</a:t>
            </a:r>
          </a:p>
          <a:p>
            <a:pPr lvl="1"/>
            <a:r>
              <a:rPr lang="de-DE" dirty="0"/>
              <a:t>Komponenten</a:t>
            </a:r>
          </a:p>
          <a:p>
            <a:pPr lvl="1"/>
            <a:r>
              <a:rPr lang="de-DE" dirty="0" err="1"/>
              <a:t>Datatypes</a:t>
            </a:r>
            <a:endParaRPr lang="de-DE" dirty="0"/>
          </a:p>
          <a:p>
            <a:pPr lvl="1"/>
            <a:r>
              <a:rPr lang="de-DE" dirty="0"/>
              <a:t>Rollen</a:t>
            </a:r>
          </a:p>
          <a:p>
            <a:pPr lvl="1"/>
            <a:r>
              <a:rPr lang="de-DE" dirty="0"/>
              <a:t>SEFF</a:t>
            </a:r>
          </a:p>
          <a:p>
            <a:r>
              <a:rPr lang="de-DE" dirty="0"/>
              <a:t>Fehlende Abbildungsregeln</a:t>
            </a:r>
          </a:p>
          <a:p>
            <a:pPr lvl="1"/>
            <a:r>
              <a:rPr lang="de-DE" dirty="0"/>
              <a:t>SEFF Inhalt</a:t>
            </a:r>
          </a:p>
          <a:p>
            <a:pPr lvl="1"/>
            <a:r>
              <a:rPr lang="de-DE" dirty="0" err="1"/>
              <a:t>DelegationConnectors</a:t>
            </a:r>
            <a:endParaRPr lang="de-DE" dirty="0"/>
          </a:p>
          <a:p>
            <a:pPr lvl="1"/>
            <a:r>
              <a:rPr lang="de-DE" dirty="0" err="1"/>
              <a:t>AssamblyContext</a:t>
            </a:r>
            <a:endParaRPr lang="de-DE" dirty="0"/>
          </a:p>
          <a:p>
            <a:pPr lvl="1"/>
            <a:r>
              <a:rPr lang="de-DE" dirty="0" err="1"/>
              <a:t>AssamblyConnector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D2250A-654B-40D6-AD95-CC127F8840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41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0BCBD1-3D74-4208-82E8-38A6CE7057CB}"/>
              </a:ext>
            </a:extLst>
          </p:cNvPr>
          <p:cNvGrpSpPr/>
          <p:nvPr/>
        </p:nvGrpSpPr>
        <p:grpSpPr>
          <a:xfrm>
            <a:off x="914400" y="1669574"/>
            <a:ext cx="1981200" cy="1052890"/>
            <a:chOff x="685800" y="1219201"/>
            <a:chExt cx="3429000" cy="46108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919F813-2A4A-47FE-A5A1-5C739C35BDCB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D17855C-EDE4-4AA4-8FD5-E3DDDE87C0C6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39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36F06A0-D801-441A-B267-11B6C9BDF47C}"/>
              </a:ext>
            </a:extLst>
          </p:cNvPr>
          <p:cNvGrpSpPr/>
          <p:nvPr/>
        </p:nvGrpSpPr>
        <p:grpSpPr>
          <a:xfrm>
            <a:off x="914400" y="1669574"/>
            <a:ext cx="1981200" cy="1052890"/>
            <a:chOff x="685800" y="1219201"/>
            <a:chExt cx="3429000" cy="46108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AD48EC5-D3B1-48E6-AAF5-55F82BB21763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5DA649D-5D7A-433B-8C5F-36C787F6CA45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22CD387-1F9E-4200-ACAB-27DE8913D1AB}"/>
              </a:ext>
            </a:extLst>
          </p:cNvPr>
          <p:cNvGrpSpPr/>
          <p:nvPr/>
        </p:nvGrpSpPr>
        <p:grpSpPr>
          <a:xfrm>
            <a:off x="6248400" y="1676400"/>
            <a:ext cx="19050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64059B-62B4-4C54-B482-D86ACB5641D3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FE7C7D8-E6F0-48A2-B818-95DDB90E888B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5BA88BA-875B-4B3B-A69D-A8A19F4C0B04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2895600" y="2467205"/>
            <a:ext cx="3352800" cy="682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F147F23-8D5A-42D6-9602-982EE01B2B5E}"/>
              </a:ext>
            </a:extLst>
          </p:cNvPr>
          <p:cNvSpPr txBox="1"/>
          <p:nvPr/>
        </p:nvSpPr>
        <p:spPr>
          <a:xfrm>
            <a:off x="36576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06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1E64F3-F324-4214-98AC-6AE47976046E}"/>
              </a:ext>
            </a:extLst>
          </p:cNvPr>
          <p:cNvGrpSpPr/>
          <p:nvPr/>
        </p:nvGrpSpPr>
        <p:grpSpPr>
          <a:xfrm>
            <a:off x="914400" y="1669574"/>
            <a:ext cx="1981200" cy="1052890"/>
            <a:chOff x="685800" y="1219201"/>
            <a:chExt cx="3429000" cy="4610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9A4E5A0-41B1-481A-94E9-651A1021E114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265AD90-A270-4EE2-A311-8838ABAA680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5A7B185-CAA0-4250-88B6-EEEA8D217F4B}"/>
              </a:ext>
            </a:extLst>
          </p:cNvPr>
          <p:cNvGrpSpPr/>
          <p:nvPr/>
        </p:nvGrpSpPr>
        <p:grpSpPr>
          <a:xfrm>
            <a:off x="6248400" y="1676400"/>
            <a:ext cx="1905000" cy="1052890"/>
            <a:chOff x="685800" y="1219201"/>
            <a:chExt cx="3429000" cy="46108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0391C5-0EA8-4653-AF78-9D808CF91E5C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8F4366-06DD-40B3-B84E-721E70D39D10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EFA62E-1E73-43B7-8C4B-EF75D1B9C9A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2895600" y="2467205"/>
            <a:ext cx="3352800" cy="682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A5C1DB1-A75C-41A4-A585-B99619AD76D0}"/>
              </a:ext>
            </a:extLst>
          </p:cNvPr>
          <p:cNvSpPr txBox="1"/>
          <p:nvPr/>
        </p:nvSpPr>
        <p:spPr>
          <a:xfrm>
            <a:off x="36576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940CB-4EB7-4F4E-8457-CFA23A3C2FB0}"/>
              </a:ext>
            </a:extLst>
          </p:cNvPr>
          <p:cNvGrpSpPr/>
          <p:nvPr/>
        </p:nvGrpSpPr>
        <p:grpSpPr>
          <a:xfrm>
            <a:off x="228600" y="3365104"/>
            <a:ext cx="2286000" cy="1052890"/>
            <a:chOff x="685800" y="1219201"/>
            <a:chExt cx="3429000" cy="46108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2EBE4B-1E54-497C-B275-806BC9B8E706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026055A-0201-4154-8E80-F7A2E8B5D478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contracts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18C8550-9FC1-415F-9E38-0CC48F3CD2FF}"/>
              </a:ext>
            </a:extLst>
          </p:cNvPr>
          <p:cNvGrpSpPr/>
          <p:nvPr/>
        </p:nvGrpSpPr>
        <p:grpSpPr>
          <a:xfrm>
            <a:off x="228600" y="5044974"/>
            <a:ext cx="22860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24D8060-85B4-484D-984E-0B7D862DB288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7576D35-2E42-4B60-A9C2-50ABBECB5364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datatypes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1E88E6B-BC42-4ABF-B381-FC7D926393B8}"/>
              </a:ext>
            </a:extLst>
          </p:cNvPr>
          <p:cNvCxnSpPr/>
          <p:nvPr/>
        </p:nvCxnSpPr>
        <p:spPr>
          <a:xfrm>
            <a:off x="2819400" y="2729290"/>
            <a:ext cx="0" cy="29857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202234E-3F53-4F6A-BA16-C215A784307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514600" y="416273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4E534D-4712-416B-A4F8-88987BF7A5B3}"/>
              </a:ext>
            </a:extLst>
          </p:cNvPr>
          <p:cNvCxnSpPr>
            <a:cxnSpLocks/>
          </p:cNvCxnSpPr>
          <p:nvPr/>
        </p:nvCxnSpPr>
        <p:spPr>
          <a:xfrm flipH="1">
            <a:off x="2514600" y="5715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B4299D7-B154-4557-B5A0-C659AC64BDF4}"/>
              </a:ext>
            </a:extLst>
          </p:cNvPr>
          <p:cNvSpPr txBox="1"/>
          <p:nvPr/>
        </p:nvSpPr>
        <p:spPr>
          <a:xfrm>
            <a:off x="1379220" y="289550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subpackages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69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A9E2-BF5A-4866-AA1B-9751474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BD218-3375-44E8-B366-F1587F335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513D10-8EC1-4034-842E-5575AAB4A3EB}"/>
              </a:ext>
            </a:extLst>
          </p:cNvPr>
          <p:cNvSpPr txBox="1"/>
          <p:nvPr/>
        </p:nvSpPr>
        <p:spPr>
          <a:xfrm>
            <a:off x="5397013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0FBD81-1473-4DF0-B7EB-F1B3C07A13B3}"/>
              </a:ext>
            </a:extLst>
          </p:cNvPr>
          <p:cNvSpPr txBox="1"/>
          <p:nvPr/>
        </p:nvSpPr>
        <p:spPr>
          <a:xfrm>
            <a:off x="1146284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</p:spTree>
    <p:extLst>
      <p:ext uri="{BB962C8B-B14F-4D97-AF65-F5344CB8AC3E}">
        <p14:creationId xmlns:p14="http://schemas.microsoft.com/office/powerpoint/2010/main" val="271490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1E64F3-F324-4214-98AC-6AE47976046E}"/>
              </a:ext>
            </a:extLst>
          </p:cNvPr>
          <p:cNvGrpSpPr/>
          <p:nvPr/>
        </p:nvGrpSpPr>
        <p:grpSpPr>
          <a:xfrm>
            <a:off x="914400" y="1669574"/>
            <a:ext cx="1981200" cy="1052890"/>
            <a:chOff x="685800" y="1219201"/>
            <a:chExt cx="3429000" cy="4610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9A4E5A0-41B1-481A-94E9-651A1021E114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265AD90-A270-4EE2-A311-8838ABAA680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5A7B185-CAA0-4250-88B6-EEEA8D217F4B}"/>
              </a:ext>
            </a:extLst>
          </p:cNvPr>
          <p:cNvGrpSpPr/>
          <p:nvPr/>
        </p:nvGrpSpPr>
        <p:grpSpPr>
          <a:xfrm>
            <a:off x="6248400" y="1676400"/>
            <a:ext cx="1905000" cy="1052890"/>
            <a:chOff x="685800" y="1219201"/>
            <a:chExt cx="3429000" cy="46108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0391C5-0EA8-4653-AF78-9D808CF91E5C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8F4366-06DD-40B3-B84E-721E70D39D10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EFA62E-1E73-43B7-8C4B-EF75D1B9C9A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2895600" y="2467205"/>
            <a:ext cx="3352800" cy="682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A5C1DB1-A75C-41A4-A585-B99619AD76D0}"/>
              </a:ext>
            </a:extLst>
          </p:cNvPr>
          <p:cNvSpPr txBox="1"/>
          <p:nvPr/>
        </p:nvSpPr>
        <p:spPr>
          <a:xfrm>
            <a:off x="36576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940CB-4EB7-4F4E-8457-CFA23A3C2FB0}"/>
              </a:ext>
            </a:extLst>
          </p:cNvPr>
          <p:cNvGrpSpPr/>
          <p:nvPr/>
        </p:nvGrpSpPr>
        <p:grpSpPr>
          <a:xfrm>
            <a:off x="228600" y="3365104"/>
            <a:ext cx="2286000" cy="1052890"/>
            <a:chOff x="685800" y="1219201"/>
            <a:chExt cx="3429000" cy="46108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2EBE4B-1E54-497C-B275-806BC9B8E706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026055A-0201-4154-8E80-F7A2E8B5D478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contracts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18C8550-9FC1-415F-9E38-0CC48F3CD2FF}"/>
              </a:ext>
            </a:extLst>
          </p:cNvPr>
          <p:cNvGrpSpPr/>
          <p:nvPr/>
        </p:nvGrpSpPr>
        <p:grpSpPr>
          <a:xfrm>
            <a:off x="228600" y="5044974"/>
            <a:ext cx="22860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24D8060-85B4-484D-984E-0B7D862DB288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7576D35-2E42-4B60-A9C2-50ABBECB5364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datatypes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1E88E6B-BC42-4ABF-B381-FC7D926393B8}"/>
              </a:ext>
            </a:extLst>
          </p:cNvPr>
          <p:cNvCxnSpPr/>
          <p:nvPr/>
        </p:nvCxnSpPr>
        <p:spPr>
          <a:xfrm>
            <a:off x="2819400" y="2729290"/>
            <a:ext cx="0" cy="29857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202234E-3F53-4F6A-BA16-C215A784307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514600" y="416273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4E534D-4712-416B-A4F8-88987BF7A5B3}"/>
              </a:ext>
            </a:extLst>
          </p:cNvPr>
          <p:cNvCxnSpPr>
            <a:cxnSpLocks/>
          </p:cNvCxnSpPr>
          <p:nvPr/>
        </p:nvCxnSpPr>
        <p:spPr>
          <a:xfrm flipH="1">
            <a:off x="2514600" y="5715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B4299D7-B154-4557-B5A0-C659AC64BDF4}"/>
              </a:ext>
            </a:extLst>
          </p:cNvPr>
          <p:cNvSpPr txBox="1"/>
          <p:nvPr/>
        </p:nvSpPr>
        <p:spPr>
          <a:xfrm>
            <a:off x="1379220" y="289550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subpackages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545109E-B70C-4992-8A6B-471669C433E4}"/>
              </a:ext>
            </a:extLst>
          </p:cNvPr>
          <p:cNvCxnSpPr>
            <a:cxnSpLocks/>
          </p:cNvCxnSpPr>
          <p:nvPr/>
        </p:nvCxnSpPr>
        <p:spPr>
          <a:xfrm flipV="1">
            <a:off x="2514600" y="2722464"/>
            <a:ext cx="3733800" cy="1185011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F554788-A091-492C-998F-146CD72E568B}"/>
              </a:ext>
            </a:extLst>
          </p:cNvPr>
          <p:cNvCxnSpPr>
            <a:cxnSpLocks/>
          </p:cNvCxnSpPr>
          <p:nvPr/>
        </p:nvCxnSpPr>
        <p:spPr>
          <a:xfrm flipV="1">
            <a:off x="2514600" y="2761142"/>
            <a:ext cx="3733800" cy="2719671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5773C45-9FDB-409B-AD30-C2386686D171}"/>
              </a:ext>
            </a:extLst>
          </p:cNvPr>
          <p:cNvSpPr txBox="1"/>
          <p:nvPr/>
        </p:nvSpPr>
        <p:spPr>
          <a:xfrm>
            <a:off x="2743200" y="51719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15E20DD-1603-4122-83FF-CDF4062B9875}"/>
              </a:ext>
            </a:extLst>
          </p:cNvPr>
          <p:cNvSpPr txBox="1"/>
          <p:nvPr/>
        </p:nvSpPr>
        <p:spPr>
          <a:xfrm>
            <a:off x="2743200" y="37614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60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1E64F3-F324-4214-98AC-6AE47976046E}"/>
              </a:ext>
            </a:extLst>
          </p:cNvPr>
          <p:cNvGrpSpPr/>
          <p:nvPr/>
        </p:nvGrpSpPr>
        <p:grpSpPr>
          <a:xfrm>
            <a:off x="876300" y="1670152"/>
            <a:ext cx="2133600" cy="1052890"/>
            <a:chOff x="685800" y="1219201"/>
            <a:chExt cx="3429000" cy="4610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9A4E5A0-41B1-481A-94E9-651A1021E114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265AD90-A270-4EE2-A311-8838ABAA680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contracts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5A7B185-CAA0-4250-88B6-EEEA8D217F4B}"/>
              </a:ext>
            </a:extLst>
          </p:cNvPr>
          <p:cNvGrpSpPr/>
          <p:nvPr/>
        </p:nvGrpSpPr>
        <p:grpSpPr>
          <a:xfrm>
            <a:off x="6248400" y="1676399"/>
            <a:ext cx="1905000" cy="1052892"/>
            <a:chOff x="685800" y="1219201"/>
            <a:chExt cx="3429000" cy="4610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0391C5-0EA8-4653-AF78-9D808CF91E5C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8F4366-06DD-40B3-B84E-721E70D39D10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EFA62E-1E73-43B7-8C4B-EF75D1B9C9A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3009900" y="2467783"/>
            <a:ext cx="3238500" cy="6248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A5C1DB1-A75C-41A4-A585-B99619AD76D0}"/>
              </a:ext>
            </a:extLst>
          </p:cNvPr>
          <p:cNvSpPr txBox="1"/>
          <p:nvPr/>
        </p:nvSpPr>
        <p:spPr>
          <a:xfrm>
            <a:off x="36576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74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1E64F3-F324-4214-98AC-6AE47976046E}"/>
              </a:ext>
            </a:extLst>
          </p:cNvPr>
          <p:cNvGrpSpPr/>
          <p:nvPr/>
        </p:nvGrpSpPr>
        <p:grpSpPr>
          <a:xfrm>
            <a:off x="876300" y="1670152"/>
            <a:ext cx="2133600" cy="1052890"/>
            <a:chOff x="685800" y="1219201"/>
            <a:chExt cx="3429000" cy="4610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9A4E5A0-41B1-481A-94E9-651A1021E114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265AD90-A270-4EE2-A311-8838ABAA680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contracts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5A7B185-CAA0-4250-88B6-EEEA8D217F4B}"/>
              </a:ext>
            </a:extLst>
          </p:cNvPr>
          <p:cNvGrpSpPr/>
          <p:nvPr/>
        </p:nvGrpSpPr>
        <p:grpSpPr>
          <a:xfrm>
            <a:off x="6248400" y="1676400"/>
            <a:ext cx="1905000" cy="1052890"/>
            <a:chOff x="685800" y="1219201"/>
            <a:chExt cx="3429000" cy="46108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0391C5-0EA8-4653-AF78-9D808CF91E5C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8F4366-06DD-40B3-B84E-721E70D39D10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EFA62E-1E73-43B7-8C4B-EF75D1B9C9A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3009900" y="2467783"/>
            <a:ext cx="3238500" cy="6248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A5C1DB1-A75C-41A4-A585-B99619AD76D0}"/>
              </a:ext>
            </a:extLst>
          </p:cNvPr>
          <p:cNvSpPr txBox="1"/>
          <p:nvPr/>
        </p:nvSpPr>
        <p:spPr>
          <a:xfrm>
            <a:off x="36576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940CB-4EB7-4F4E-8457-CFA23A3C2FB0}"/>
              </a:ext>
            </a:extLst>
          </p:cNvPr>
          <p:cNvGrpSpPr/>
          <p:nvPr/>
        </p:nvGrpSpPr>
        <p:grpSpPr>
          <a:xfrm>
            <a:off x="876300" y="4146745"/>
            <a:ext cx="2133600" cy="1052890"/>
            <a:chOff x="685800" y="1219201"/>
            <a:chExt cx="3429000" cy="46108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2EBE4B-1E54-497C-B275-806BC9B8E706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026055A-0201-4154-8E80-F7A2E8B5D478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4E534D-4712-416B-A4F8-88987BF7A5B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1943100" y="2723042"/>
            <a:ext cx="0" cy="1423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B4299D7-B154-4557-B5A0-C659AC64BDF4}"/>
              </a:ext>
            </a:extLst>
          </p:cNvPr>
          <p:cNvSpPr txBox="1"/>
          <p:nvPr/>
        </p:nvSpPr>
        <p:spPr>
          <a:xfrm>
            <a:off x="876300" y="37694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interface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907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1E64F3-F324-4214-98AC-6AE47976046E}"/>
              </a:ext>
            </a:extLst>
          </p:cNvPr>
          <p:cNvGrpSpPr/>
          <p:nvPr/>
        </p:nvGrpSpPr>
        <p:grpSpPr>
          <a:xfrm>
            <a:off x="876300" y="1670152"/>
            <a:ext cx="2133600" cy="1052890"/>
            <a:chOff x="685800" y="1219201"/>
            <a:chExt cx="3429000" cy="4610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9A4E5A0-41B1-481A-94E9-651A1021E114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265AD90-A270-4EE2-A311-8838ABAA680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contracts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5A7B185-CAA0-4250-88B6-EEEA8D217F4B}"/>
              </a:ext>
            </a:extLst>
          </p:cNvPr>
          <p:cNvGrpSpPr/>
          <p:nvPr/>
        </p:nvGrpSpPr>
        <p:grpSpPr>
          <a:xfrm>
            <a:off x="6248400" y="1676400"/>
            <a:ext cx="1905000" cy="1052890"/>
            <a:chOff x="685800" y="1219201"/>
            <a:chExt cx="3429000" cy="46108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0391C5-0EA8-4653-AF78-9D808CF91E5C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8F4366-06DD-40B3-B84E-721E70D39D10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EFA62E-1E73-43B7-8C4B-EF75D1B9C9A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3009900" y="2467783"/>
            <a:ext cx="3238500" cy="6248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A5C1DB1-A75C-41A4-A585-B99619AD76D0}"/>
              </a:ext>
            </a:extLst>
          </p:cNvPr>
          <p:cNvSpPr txBox="1"/>
          <p:nvPr/>
        </p:nvSpPr>
        <p:spPr>
          <a:xfrm>
            <a:off x="36576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940CB-4EB7-4F4E-8457-CFA23A3C2FB0}"/>
              </a:ext>
            </a:extLst>
          </p:cNvPr>
          <p:cNvGrpSpPr/>
          <p:nvPr/>
        </p:nvGrpSpPr>
        <p:grpSpPr>
          <a:xfrm>
            <a:off x="876300" y="4146745"/>
            <a:ext cx="2133600" cy="1052890"/>
            <a:chOff x="685800" y="1219201"/>
            <a:chExt cx="3429000" cy="46108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2EBE4B-1E54-497C-B275-806BC9B8E706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026055A-0201-4154-8E80-F7A2E8B5D478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18C8550-9FC1-415F-9E38-0CC48F3CD2FF}"/>
              </a:ext>
            </a:extLst>
          </p:cNvPr>
          <p:cNvGrpSpPr/>
          <p:nvPr/>
        </p:nvGrpSpPr>
        <p:grpSpPr>
          <a:xfrm>
            <a:off x="6248400" y="4126890"/>
            <a:ext cx="19050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24D8060-85B4-484D-984E-0B7D862DB288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7576D35-2E42-4B60-A9C2-50ABBECB5364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202234E-3F53-4F6A-BA16-C215A7843071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7200900" y="2729290"/>
            <a:ext cx="0" cy="139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4E534D-4712-416B-A4F8-88987BF7A5B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1943100" y="2723042"/>
            <a:ext cx="0" cy="1423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B4299D7-B154-4557-B5A0-C659AC64BDF4}"/>
              </a:ext>
            </a:extLst>
          </p:cNvPr>
          <p:cNvSpPr txBox="1"/>
          <p:nvPr/>
        </p:nvSpPr>
        <p:spPr>
          <a:xfrm>
            <a:off x="876300" y="37694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interface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F554788-A091-492C-998F-146CD72E56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3009900" y="4924521"/>
            <a:ext cx="3238500" cy="1985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5773C45-9FDB-409B-AD30-C2386686D171}"/>
              </a:ext>
            </a:extLst>
          </p:cNvPr>
          <p:cNvSpPr txBox="1"/>
          <p:nvPr/>
        </p:nvSpPr>
        <p:spPr>
          <a:xfrm>
            <a:off x="3581400" y="45551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89120D0-2DE5-485D-A713-42BE4F6E9985}"/>
              </a:ext>
            </a:extLst>
          </p:cNvPr>
          <p:cNvSpPr txBox="1"/>
          <p:nvPr/>
        </p:nvSpPr>
        <p:spPr>
          <a:xfrm>
            <a:off x="7210425" y="379006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13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1E64F3-F324-4214-98AC-6AE47976046E}"/>
              </a:ext>
            </a:extLst>
          </p:cNvPr>
          <p:cNvGrpSpPr/>
          <p:nvPr/>
        </p:nvGrpSpPr>
        <p:grpSpPr>
          <a:xfrm>
            <a:off x="781050" y="1667987"/>
            <a:ext cx="2324100" cy="1052890"/>
            <a:chOff x="685800" y="1219201"/>
            <a:chExt cx="3429000" cy="4610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9A4E5A0-41B1-481A-94E9-651A1021E114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265AD90-A270-4EE2-A311-8838ABAA680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datatypes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5A7B185-CAA0-4250-88B6-EEEA8D217F4B}"/>
              </a:ext>
            </a:extLst>
          </p:cNvPr>
          <p:cNvGrpSpPr/>
          <p:nvPr/>
        </p:nvGrpSpPr>
        <p:grpSpPr>
          <a:xfrm>
            <a:off x="6248400" y="1676400"/>
            <a:ext cx="1905000" cy="1052890"/>
            <a:chOff x="685800" y="1219201"/>
            <a:chExt cx="3429000" cy="46108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0391C5-0EA8-4653-AF78-9D808CF91E5C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8F4366-06DD-40B3-B84E-721E70D39D10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EFA62E-1E73-43B7-8C4B-EF75D1B9C9A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3105150" y="2465618"/>
            <a:ext cx="3143250" cy="8413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A5C1DB1-A75C-41A4-A585-B99619AD76D0}"/>
              </a:ext>
            </a:extLst>
          </p:cNvPr>
          <p:cNvSpPr txBox="1"/>
          <p:nvPr/>
        </p:nvSpPr>
        <p:spPr>
          <a:xfrm>
            <a:off x="36576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18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1E64F3-F324-4214-98AC-6AE47976046E}"/>
              </a:ext>
            </a:extLst>
          </p:cNvPr>
          <p:cNvGrpSpPr/>
          <p:nvPr/>
        </p:nvGrpSpPr>
        <p:grpSpPr>
          <a:xfrm>
            <a:off x="781050" y="1667987"/>
            <a:ext cx="2324100" cy="1052890"/>
            <a:chOff x="685800" y="1219201"/>
            <a:chExt cx="3429000" cy="4610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9A4E5A0-41B1-481A-94E9-651A1021E114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265AD90-A270-4EE2-A311-8838ABAA680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datatypes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5A7B185-CAA0-4250-88B6-EEEA8D217F4B}"/>
              </a:ext>
            </a:extLst>
          </p:cNvPr>
          <p:cNvGrpSpPr/>
          <p:nvPr/>
        </p:nvGrpSpPr>
        <p:grpSpPr>
          <a:xfrm>
            <a:off x="6248400" y="1676400"/>
            <a:ext cx="1905000" cy="1052890"/>
            <a:chOff x="685800" y="1219201"/>
            <a:chExt cx="3429000" cy="46108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0391C5-0EA8-4653-AF78-9D808CF91E5C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8F4366-06DD-40B3-B84E-721E70D39D10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EFA62E-1E73-43B7-8C4B-EF75D1B9C9A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3105150" y="2465618"/>
            <a:ext cx="3143250" cy="8413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A5C1DB1-A75C-41A4-A585-B99619AD76D0}"/>
              </a:ext>
            </a:extLst>
          </p:cNvPr>
          <p:cNvSpPr txBox="1"/>
          <p:nvPr/>
        </p:nvSpPr>
        <p:spPr>
          <a:xfrm>
            <a:off x="36576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940CB-4EB7-4F4E-8457-CFA23A3C2FB0}"/>
              </a:ext>
            </a:extLst>
          </p:cNvPr>
          <p:cNvGrpSpPr/>
          <p:nvPr/>
        </p:nvGrpSpPr>
        <p:grpSpPr>
          <a:xfrm>
            <a:off x="876300" y="4146745"/>
            <a:ext cx="2133600" cy="1052890"/>
            <a:chOff x="685800" y="1219201"/>
            <a:chExt cx="3429000" cy="46108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2EBE4B-1E54-497C-B275-806BC9B8E706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Class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026055A-0201-4154-8E80-F7A2E8B5D478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„Geld“</a:t>
              </a:r>
            </a:p>
          </p:txBody>
        </p: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4E534D-4712-416B-A4F8-88987BF7A5B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1943100" y="2720877"/>
            <a:ext cx="0" cy="1425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B4299D7-B154-4557-B5A0-C659AC64BDF4}"/>
              </a:ext>
            </a:extLst>
          </p:cNvPr>
          <p:cNvSpPr txBox="1"/>
          <p:nvPr/>
        </p:nvSpPr>
        <p:spPr>
          <a:xfrm>
            <a:off x="876300" y="37694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classifier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73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CAFB-A7B3-4398-8CFB-636963F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DA1110-CBA6-4743-9D97-9211D9F6F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1E64F3-F324-4214-98AC-6AE47976046E}"/>
              </a:ext>
            </a:extLst>
          </p:cNvPr>
          <p:cNvGrpSpPr/>
          <p:nvPr/>
        </p:nvGrpSpPr>
        <p:grpSpPr>
          <a:xfrm>
            <a:off x="781050" y="1667987"/>
            <a:ext cx="2324100" cy="1052890"/>
            <a:chOff x="685800" y="1219201"/>
            <a:chExt cx="3429000" cy="4610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9A4E5A0-41B1-481A-94E9-651A1021E114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265AD90-A270-4EE2-A311-8838ABAA680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datatypes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6F63BDE-0BCB-432A-A10C-98D036410CD4}"/>
              </a:ext>
            </a:extLst>
          </p:cNvPr>
          <p:cNvSpPr txBox="1"/>
          <p:nvPr/>
        </p:nvSpPr>
        <p:spPr>
          <a:xfrm>
            <a:off x="59436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773EA-387C-4418-A5CD-539217DF17F7}"/>
              </a:ext>
            </a:extLst>
          </p:cNvPr>
          <p:cNvSpPr txBox="1"/>
          <p:nvPr/>
        </p:nvSpPr>
        <p:spPr>
          <a:xfrm>
            <a:off x="685800" y="1076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5A7B185-CAA0-4250-88B6-EEEA8D217F4B}"/>
              </a:ext>
            </a:extLst>
          </p:cNvPr>
          <p:cNvGrpSpPr/>
          <p:nvPr/>
        </p:nvGrpSpPr>
        <p:grpSpPr>
          <a:xfrm>
            <a:off x="6248400" y="1676400"/>
            <a:ext cx="1905000" cy="1052890"/>
            <a:chOff x="685800" y="1219201"/>
            <a:chExt cx="3429000" cy="46108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0391C5-0EA8-4653-AF78-9D808CF91E5C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8F4366-06DD-40B3-B84E-721E70D39D10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EFA62E-1E73-43B7-8C4B-EF75D1B9C9A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3105150" y="2465618"/>
            <a:ext cx="3143250" cy="8413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A5C1DB1-A75C-41A4-A585-B99619AD76D0}"/>
              </a:ext>
            </a:extLst>
          </p:cNvPr>
          <p:cNvSpPr txBox="1"/>
          <p:nvPr/>
        </p:nvSpPr>
        <p:spPr>
          <a:xfrm>
            <a:off x="3657600" y="198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940CB-4EB7-4F4E-8457-CFA23A3C2FB0}"/>
              </a:ext>
            </a:extLst>
          </p:cNvPr>
          <p:cNvGrpSpPr/>
          <p:nvPr/>
        </p:nvGrpSpPr>
        <p:grpSpPr>
          <a:xfrm>
            <a:off x="876300" y="4146745"/>
            <a:ext cx="2133600" cy="1052890"/>
            <a:chOff x="685800" y="1219201"/>
            <a:chExt cx="3429000" cy="46108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2EBE4B-1E54-497C-B275-806BC9B8E706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Class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026055A-0201-4154-8E80-F7A2E8B5D478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„Geld“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18C8550-9FC1-415F-9E38-0CC48F3CD2FF}"/>
              </a:ext>
            </a:extLst>
          </p:cNvPr>
          <p:cNvGrpSpPr/>
          <p:nvPr/>
        </p:nvGrpSpPr>
        <p:grpSpPr>
          <a:xfrm>
            <a:off x="5966153" y="4116836"/>
            <a:ext cx="24384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24D8060-85B4-484D-984E-0B7D862DB288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</a:t>
              </a:r>
              <a:r>
                <a:rPr lang="de-DE" dirty="0" err="1">
                  <a:solidFill>
                    <a:schemeClr val="tx1"/>
                  </a:solidFill>
                </a:rPr>
                <a:t>CompositeDataType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7576D35-2E42-4B60-A9C2-50ABBECB5364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„Geld“</a:t>
              </a:r>
            </a:p>
          </p:txBody>
        </p:sp>
      </p:grp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202234E-3F53-4F6A-BA16-C215A7843071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7185353" y="2729290"/>
            <a:ext cx="15547" cy="1387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54E534D-4712-416B-A4F8-88987BF7A5B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1943100" y="2720877"/>
            <a:ext cx="0" cy="1425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B4299D7-B154-4557-B5A0-C659AC64BDF4}"/>
              </a:ext>
            </a:extLst>
          </p:cNvPr>
          <p:cNvSpPr txBox="1"/>
          <p:nvPr/>
        </p:nvSpPr>
        <p:spPr>
          <a:xfrm>
            <a:off x="876300" y="376945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F554788-A091-492C-998F-146CD72E56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3009900" y="4914467"/>
            <a:ext cx="2956253" cy="29909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5773C45-9FDB-409B-AD30-C2386686D171}"/>
              </a:ext>
            </a:extLst>
          </p:cNvPr>
          <p:cNvSpPr txBox="1"/>
          <p:nvPr/>
        </p:nvSpPr>
        <p:spPr>
          <a:xfrm>
            <a:off x="3581400" y="45551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89120D0-2DE5-485D-A713-42BE4F6E9985}"/>
              </a:ext>
            </a:extLst>
          </p:cNvPr>
          <p:cNvSpPr txBox="1"/>
          <p:nvPr/>
        </p:nvSpPr>
        <p:spPr>
          <a:xfrm>
            <a:off x="7200900" y="37694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dataType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293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3A966-F2CE-4B01-B461-F9D47279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62B3C-B16B-43F4-9744-E8E9A31A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Tests angepasst und erweitert</a:t>
            </a:r>
          </a:p>
          <a:p>
            <a:pPr lvl="1"/>
            <a:r>
              <a:rPr lang="de-DE" dirty="0"/>
              <a:t>Keine Benutzerinteraktion</a:t>
            </a:r>
          </a:p>
          <a:p>
            <a:pPr lvl="1"/>
            <a:r>
              <a:rPr lang="de-DE" dirty="0"/>
              <a:t>Stark an Java-Implementierung gekoppelt</a:t>
            </a:r>
          </a:p>
          <a:p>
            <a:r>
              <a:rPr lang="de-DE" dirty="0" err="1"/>
              <a:t>Reactions</a:t>
            </a:r>
            <a:r>
              <a:rPr lang="de-DE" dirty="0"/>
              <a:t> können Java Implementierung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D2250A-654B-40D6-AD95-CC127F8840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911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alle „Editierfunktionen“ umgesetzt</a:t>
            </a:r>
          </a:p>
          <a:p>
            <a:pPr lvl="1"/>
            <a:r>
              <a:rPr lang="de-DE" dirty="0"/>
              <a:t>Entfernen/Ändern von Elementen</a:t>
            </a:r>
          </a:p>
          <a:p>
            <a:pPr lvl="1"/>
            <a:r>
              <a:rPr lang="de-DE" dirty="0"/>
              <a:t>Java Implementierung nicht vollständig getestet</a:t>
            </a:r>
          </a:p>
          <a:p>
            <a:pPr lvl="1"/>
            <a:r>
              <a:rPr lang="de-DE" dirty="0"/>
              <a:t>Fokus war zuerst auf getesteten Regeln</a:t>
            </a:r>
          </a:p>
          <a:p>
            <a:r>
              <a:rPr lang="de-DE" dirty="0"/>
              <a:t>Nicht alle Abbildungsregeln validiert</a:t>
            </a:r>
          </a:p>
          <a:p>
            <a:pPr lvl="1"/>
            <a:r>
              <a:rPr lang="de-DE" dirty="0"/>
              <a:t>Felder</a:t>
            </a:r>
          </a:p>
          <a:p>
            <a:pPr lvl="1"/>
            <a:r>
              <a:rPr lang="de-DE" dirty="0"/>
              <a:t>Parameter</a:t>
            </a:r>
          </a:p>
          <a:p>
            <a:r>
              <a:rPr lang="de-DE" dirty="0"/>
              <a:t>Nicht immer die erwartete Reaktion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052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</a:t>
            </a:r>
            <a:r>
              <a:rPr lang="de-DE" dirty="0" err="1"/>
              <a:t>Reactions</a:t>
            </a:r>
            <a:r>
              <a:rPr lang="de-DE" dirty="0"/>
              <a:t>-Sprache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 und intuitiv</a:t>
            </a:r>
          </a:p>
          <a:p>
            <a:r>
              <a:rPr lang="de-DE" dirty="0" err="1"/>
              <a:t>Reactions</a:t>
            </a:r>
            <a:r>
              <a:rPr lang="de-DE" dirty="0"/>
              <a:t> sind einfacher zu verstehen </a:t>
            </a:r>
          </a:p>
          <a:p>
            <a:r>
              <a:rPr lang="de-DE" dirty="0" err="1"/>
              <a:t>Reactions</a:t>
            </a:r>
            <a:r>
              <a:rPr lang="de-DE" dirty="0"/>
              <a:t>-Code ist kompakter</a:t>
            </a:r>
          </a:p>
          <a:p>
            <a:pPr lvl="1"/>
            <a:r>
              <a:rPr lang="de-DE" dirty="0"/>
              <a:t>Vorher: ca. 1420 Zeilen Code</a:t>
            </a:r>
          </a:p>
          <a:p>
            <a:pPr lvl="1"/>
            <a:r>
              <a:rPr lang="de-DE" dirty="0"/>
              <a:t>Nachher: ca. 960 Zeilen Code </a:t>
            </a:r>
          </a:p>
          <a:p>
            <a:pPr lvl="2"/>
            <a:r>
              <a:rPr lang="de-DE" dirty="0"/>
              <a:t>ca. 180 Zeilen aus Hilfsklasse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Thomas Czogalik: Praktikum Software Quality Engineering mit </a:t>
            </a:r>
            <a:r>
              <a:rPr lang="de-DE" dirty="0" err="1"/>
              <a:t>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43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A9E2-BF5A-4866-AA1B-9751474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BD218-3375-44E8-B366-F1587F335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6BBDC9-05CB-4CFC-B73F-1DD42DC47353}"/>
              </a:ext>
            </a:extLst>
          </p:cNvPr>
          <p:cNvGrpSpPr/>
          <p:nvPr/>
        </p:nvGrpSpPr>
        <p:grpSpPr>
          <a:xfrm>
            <a:off x="689084" y="1676400"/>
            <a:ext cx="3429000" cy="1052890"/>
            <a:chOff x="685800" y="1219201"/>
            <a:chExt cx="3429000" cy="4610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73E9C7C-A89B-4BBC-AB99-015719688891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1D131A9-FEC0-4592-A48B-B328FE20E38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1513D10-8EC1-4034-842E-5575AAB4A3EB}"/>
              </a:ext>
            </a:extLst>
          </p:cNvPr>
          <p:cNvSpPr txBox="1"/>
          <p:nvPr/>
        </p:nvSpPr>
        <p:spPr>
          <a:xfrm>
            <a:off x="5397013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0FBD81-1473-4DF0-B7EB-F1B3C07A13B3}"/>
              </a:ext>
            </a:extLst>
          </p:cNvPr>
          <p:cNvSpPr txBox="1"/>
          <p:nvPr/>
        </p:nvSpPr>
        <p:spPr>
          <a:xfrm>
            <a:off x="1146284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</p:spTree>
    <p:extLst>
      <p:ext uri="{BB962C8B-B14F-4D97-AF65-F5344CB8AC3E}">
        <p14:creationId xmlns:p14="http://schemas.microsoft.com/office/powerpoint/2010/main" val="4046380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</a:t>
            </a:r>
            <a:r>
              <a:rPr lang="de-DE" dirty="0" err="1"/>
              <a:t>Reactions</a:t>
            </a:r>
            <a:r>
              <a:rPr lang="de-DE" dirty="0"/>
              <a:t>-Sprache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Abbildungsregeln mit wenig Code</a:t>
            </a:r>
          </a:p>
          <a:p>
            <a:r>
              <a:rPr lang="de-DE" dirty="0" err="1"/>
              <a:t>Xtend</a:t>
            </a:r>
            <a:r>
              <a:rPr lang="de-DE" dirty="0"/>
              <a:t> Code in Routinen für komplexere Regeln</a:t>
            </a:r>
          </a:p>
          <a:p>
            <a:r>
              <a:rPr lang="de-DE" dirty="0"/>
              <a:t>Viele Konstrukte reduzieren </a:t>
            </a:r>
            <a:r>
              <a:rPr lang="de-DE" dirty="0" err="1"/>
              <a:t>Boilerplate</a:t>
            </a:r>
            <a:r>
              <a:rPr lang="de-DE" dirty="0"/>
              <a:t>-Code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Thomas Czogalik: Praktikum Software Quality Engineering mit </a:t>
            </a:r>
            <a:r>
              <a:rPr lang="de-DE" dirty="0" err="1"/>
              <a:t>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699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</a:t>
            </a:r>
            <a:r>
              <a:rPr lang="de-DE" dirty="0" err="1"/>
              <a:t>Reactions</a:t>
            </a:r>
            <a:r>
              <a:rPr lang="de-DE" dirty="0"/>
              <a:t>-Sprache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Hilfsklasse wird benötigt, weil</a:t>
            </a:r>
          </a:p>
          <a:p>
            <a:pPr lvl="1"/>
            <a:r>
              <a:rPr lang="de-DE" dirty="0"/>
              <a:t>Routinen keine Rückgabe haben</a:t>
            </a:r>
          </a:p>
          <a:p>
            <a:pPr lvl="1"/>
            <a:r>
              <a:rPr lang="de-DE" dirty="0"/>
              <a:t>Typreferenzen nicht aufgelöst werden können</a:t>
            </a:r>
          </a:p>
          <a:p>
            <a:r>
              <a:rPr lang="de-DE" dirty="0"/>
              <a:t>Benutzerinteraktion </a:t>
            </a:r>
          </a:p>
          <a:p>
            <a:pPr lvl="1"/>
            <a:r>
              <a:rPr lang="de-DE" dirty="0"/>
              <a:t>Viel ähnlicher Code</a:t>
            </a:r>
          </a:p>
          <a:p>
            <a:pPr lvl="1"/>
            <a:r>
              <a:rPr lang="de-DE" dirty="0"/>
              <a:t>Keine Möglichkeit der Wiederverwendung</a:t>
            </a:r>
          </a:p>
          <a:p>
            <a:r>
              <a:rPr lang="de-DE" dirty="0"/>
              <a:t>Kein überladen von Routinen</a:t>
            </a:r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Thomas Czogalik: Praktikum Software Quality Engineering mit </a:t>
            </a:r>
            <a:r>
              <a:rPr lang="de-DE" dirty="0" err="1"/>
              <a:t>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423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</a:t>
            </a:r>
            <a:r>
              <a:rPr lang="de-DE" dirty="0" err="1"/>
              <a:t>Reactions</a:t>
            </a:r>
            <a:r>
              <a:rPr lang="de-DE" dirty="0"/>
              <a:t>-Sprache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Formatierer</a:t>
            </a:r>
            <a:endParaRPr lang="de-DE" dirty="0"/>
          </a:p>
          <a:p>
            <a:r>
              <a:rPr lang="de-DE" dirty="0" err="1"/>
              <a:t>Refactoring</a:t>
            </a:r>
            <a:r>
              <a:rPr lang="de-DE" dirty="0"/>
              <a:t> von Name </a:t>
            </a:r>
          </a:p>
          <a:p>
            <a:pPr lvl="1"/>
            <a:r>
              <a:rPr lang="de-DE" dirty="0"/>
              <a:t>Variablen</a:t>
            </a:r>
          </a:p>
          <a:p>
            <a:pPr lvl="1"/>
            <a:r>
              <a:rPr lang="de-DE" dirty="0"/>
              <a:t>Routinen</a:t>
            </a:r>
          </a:p>
          <a:p>
            <a:pPr lvl="1"/>
            <a:r>
              <a:rPr lang="de-DE" dirty="0" err="1"/>
              <a:t>Reaction</a:t>
            </a:r>
            <a:endParaRPr lang="de-DE" dirty="0"/>
          </a:p>
          <a:p>
            <a:r>
              <a:rPr lang="de-DE" dirty="0"/>
              <a:t>Autovervollständigung</a:t>
            </a:r>
          </a:p>
          <a:p>
            <a:r>
              <a:rPr lang="de-DE" dirty="0"/>
              <a:t>Extrahieren von Routinen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205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– Praktikum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gute Betreuung</a:t>
            </a:r>
          </a:p>
          <a:p>
            <a:r>
              <a:rPr lang="de-DE" dirty="0"/>
              <a:t>Praktische Voraussetzungen sind sinnvoll</a:t>
            </a:r>
          </a:p>
          <a:p>
            <a:r>
              <a:rPr lang="de-DE" dirty="0"/>
              <a:t>Vertiefung der am Lehrstuhl vorgestellten Techniken und Projekte</a:t>
            </a:r>
          </a:p>
          <a:p>
            <a:r>
              <a:rPr lang="de-DE" dirty="0"/>
              <a:t>Kein „</a:t>
            </a:r>
            <a:r>
              <a:rPr lang="de-DE" dirty="0" err="1"/>
              <a:t>Wegwerf</a:t>
            </a:r>
            <a:r>
              <a:rPr lang="de-DE" dirty="0"/>
              <a:t>“-Praktikum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011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Modelle sollen konsistent gehalten werden</a:t>
            </a:r>
          </a:p>
          <a:p>
            <a:r>
              <a:rPr lang="de-DE" dirty="0" err="1"/>
              <a:t>Reactions</a:t>
            </a:r>
            <a:r>
              <a:rPr lang="de-DE" dirty="0"/>
              <a:t> sollen Java-Implementierung ersetzen</a:t>
            </a:r>
          </a:p>
          <a:p>
            <a:r>
              <a:rPr lang="de-DE" dirty="0"/>
              <a:t>Evaluieren der </a:t>
            </a:r>
            <a:r>
              <a:rPr lang="de-DE" dirty="0" err="1"/>
              <a:t>Reaction</a:t>
            </a:r>
            <a:r>
              <a:rPr lang="de-DE" dirty="0"/>
              <a:t>-Sprache</a:t>
            </a:r>
          </a:p>
          <a:p>
            <a:r>
              <a:rPr lang="de-DE" dirty="0"/>
              <a:t>Verständlicher und kompakter Code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991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0E7B-182C-4C40-B0EE-5C258EF2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1D19FB-7B5A-4015-B170-D7E6288A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Fehlende Abbildungsregeln und Editierfunktionen</a:t>
            </a:r>
          </a:p>
          <a:p>
            <a:pPr lvl="1"/>
            <a:r>
              <a:rPr lang="de-DE" dirty="0"/>
              <a:t>Implementieren</a:t>
            </a:r>
          </a:p>
          <a:p>
            <a:pPr lvl="1"/>
            <a:r>
              <a:rPr lang="de-DE" dirty="0"/>
              <a:t>Testen</a:t>
            </a:r>
          </a:p>
          <a:p>
            <a:r>
              <a:rPr lang="de-DE" dirty="0"/>
              <a:t>Erweitern der </a:t>
            </a:r>
            <a:r>
              <a:rPr lang="de-DE" dirty="0" err="1"/>
              <a:t>Reactions</a:t>
            </a:r>
            <a:r>
              <a:rPr lang="de-DE" dirty="0"/>
              <a:t>-Sprache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9BBBA-D0C7-444D-9EBB-64834BA40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38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100" dirty="0"/>
              <a:t>[</a:t>
            </a:r>
            <a:r>
              <a:rPr lang="de-DE" sz="2100" b="1" dirty="0"/>
              <a:t>Klar16</a:t>
            </a:r>
            <a:r>
              <a:rPr lang="de-DE" sz="2100" dirty="0"/>
              <a:t>] Heiko Klare. </a:t>
            </a:r>
            <a:r>
              <a:rPr lang="de-DE" sz="2100" i="1" dirty="0" err="1"/>
              <a:t>Designing</a:t>
            </a:r>
            <a:r>
              <a:rPr lang="de-DE" sz="2100" i="1" dirty="0"/>
              <a:t> a Change-Driven Language </a:t>
            </a:r>
            <a:r>
              <a:rPr lang="de-DE" sz="2100" i="1" dirty="0" err="1"/>
              <a:t>for</a:t>
            </a:r>
            <a:r>
              <a:rPr lang="de-DE" sz="2100" i="1" dirty="0"/>
              <a:t> Model Consistency </a:t>
            </a:r>
            <a:r>
              <a:rPr lang="de-DE" sz="2100" i="1" dirty="0" err="1"/>
              <a:t>Repair</a:t>
            </a:r>
            <a:r>
              <a:rPr lang="de-DE" sz="2100" i="1" dirty="0"/>
              <a:t> </a:t>
            </a:r>
            <a:r>
              <a:rPr lang="de-DE" sz="2100" i="1" dirty="0" err="1"/>
              <a:t>Routines</a:t>
            </a:r>
            <a:r>
              <a:rPr lang="de-DE" sz="2100" dirty="0"/>
              <a:t>. Diplomarbeit, Karlsruhe Institute </a:t>
            </a:r>
            <a:r>
              <a:rPr lang="de-DE" sz="2100" dirty="0" err="1"/>
              <a:t>of</a:t>
            </a:r>
            <a:r>
              <a:rPr lang="de-DE" sz="2100" dirty="0"/>
              <a:t> Technology (KIT), 2016</a:t>
            </a:r>
          </a:p>
          <a:p>
            <a:r>
              <a:rPr lang="de-DE" sz="2100" dirty="0"/>
              <a:t>[</a:t>
            </a:r>
            <a:r>
              <a:rPr lang="de-DE" sz="2100" b="1" dirty="0"/>
              <a:t>Kram17</a:t>
            </a:r>
            <a:r>
              <a:rPr lang="de-DE" sz="2100" dirty="0"/>
              <a:t>] Max Emanuel Kramer. </a:t>
            </a:r>
            <a:r>
              <a:rPr lang="de-DE" sz="2100" i="1" dirty="0" err="1"/>
              <a:t>Speciﬁcation</a:t>
            </a:r>
            <a:r>
              <a:rPr lang="de-DE" sz="2100" i="1" dirty="0"/>
              <a:t> </a:t>
            </a:r>
            <a:r>
              <a:rPr lang="de-DE" sz="2100" i="1" dirty="0" err="1"/>
              <a:t>Languages</a:t>
            </a:r>
            <a:r>
              <a:rPr lang="de-DE" sz="2100" i="1" dirty="0"/>
              <a:t> </a:t>
            </a:r>
            <a:r>
              <a:rPr lang="de-DE" sz="2100" i="1" dirty="0" err="1"/>
              <a:t>for</a:t>
            </a:r>
            <a:r>
              <a:rPr lang="de-DE" sz="2100" i="1" dirty="0"/>
              <a:t> </a:t>
            </a:r>
            <a:r>
              <a:rPr lang="de-DE" sz="2100" i="1" dirty="0" err="1"/>
              <a:t>Preserving</a:t>
            </a:r>
            <a:r>
              <a:rPr lang="de-DE" sz="2100" i="1" dirty="0"/>
              <a:t> Consistency </a:t>
            </a:r>
            <a:r>
              <a:rPr lang="de-DE" sz="2100" i="1" dirty="0" err="1"/>
              <a:t>between</a:t>
            </a:r>
            <a:r>
              <a:rPr lang="de-DE" sz="2100" i="1" dirty="0"/>
              <a:t> Models </a:t>
            </a:r>
            <a:r>
              <a:rPr lang="de-DE" sz="2100" i="1" dirty="0" err="1"/>
              <a:t>of</a:t>
            </a:r>
            <a:r>
              <a:rPr lang="de-DE" sz="2100" i="1" dirty="0"/>
              <a:t> </a:t>
            </a:r>
            <a:r>
              <a:rPr lang="de-DE" sz="2100" i="1" dirty="0" err="1"/>
              <a:t>Diﬀerent</a:t>
            </a:r>
            <a:r>
              <a:rPr lang="de-DE" sz="2100" i="1" dirty="0"/>
              <a:t> </a:t>
            </a:r>
            <a:r>
              <a:rPr lang="de-DE" sz="2100" i="1" dirty="0" err="1"/>
              <a:t>Languages</a:t>
            </a:r>
            <a:r>
              <a:rPr lang="de-DE" sz="2100" dirty="0"/>
              <a:t>. Dissertation, Karlsruhe Institute </a:t>
            </a:r>
            <a:r>
              <a:rPr lang="de-DE" sz="2100" dirty="0" err="1"/>
              <a:t>of</a:t>
            </a:r>
            <a:r>
              <a:rPr lang="de-DE" sz="2100" dirty="0"/>
              <a:t> Technology (KIT), 2017</a:t>
            </a:r>
          </a:p>
          <a:p>
            <a:r>
              <a:rPr lang="de-DE" sz="2100" dirty="0"/>
              <a:t>[</a:t>
            </a:r>
            <a:r>
              <a:rPr lang="de-DE" sz="2100" b="1" dirty="0"/>
              <a:t>KrBL13</a:t>
            </a:r>
            <a:r>
              <a:rPr lang="de-DE" sz="2100" dirty="0"/>
              <a:t>] Max E. Kramer, Erik Burger und Michael Langhammer. </a:t>
            </a:r>
            <a:r>
              <a:rPr lang="de-DE" sz="2100" i="1" dirty="0"/>
              <a:t>View-</a:t>
            </a:r>
            <a:r>
              <a:rPr lang="de-DE" sz="2100" i="1" dirty="0" err="1"/>
              <a:t>centric</a:t>
            </a:r>
            <a:r>
              <a:rPr lang="de-DE" sz="2100" i="1" dirty="0"/>
              <a:t> </a:t>
            </a:r>
            <a:r>
              <a:rPr lang="de-DE" sz="2100" i="1" dirty="0" err="1"/>
              <a:t>engineering</a:t>
            </a:r>
            <a:r>
              <a:rPr lang="de-DE" sz="2100" i="1" dirty="0"/>
              <a:t> </a:t>
            </a:r>
            <a:r>
              <a:rPr lang="de-DE" sz="2100" i="1" dirty="0" err="1"/>
              <a:t>with</a:t>
            </a:r>
            <a:r>
              <a:rPr lang="de-DE" sz="2100" i="1" dirty="0"/>
              <a:t> </a:t>
            </a:r>
            <a:r>
              <a:rPr lang="de-DE" sz="2100" i="1" dirty="0" err="1"/>
              <a:t>synchronized</a:t>
            </a:r>
            <a:r>
              <a:rPr lang="de-DE" sz="2100" i="1" dirty="0"/>
              <a:t> </a:t>
            </a:r>
            <a:r>
              <a:rPr lang="de-DE" sz="2100" i="1" dirty="0" err="1"/>
              <a:t>heterogeneous</a:t>
            </a:r>
            <a:r>
              <a:rPr lang="de-DE" sz="2100" i="1" dirty="0"/>
              <a:t> </a:t>
            </a:r>
            <a:r>
              <a:rPr lang="de-DE" sz="2100" i="1" dirty="0" err="1"/>
              <a:t>models</a:t>
            </a:r>
            <a:r>
              <a:rPr lang="de-DE" sz="2100" dirty="0"/>
              <a:t>. In Proceedings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the</a:t>
            </a:r>
            <a:r>
              <a:rPr lang="de-DE" sz="2100" dirty="0"/>
              <a:t> 1st Workshop on View-</a:t>
            </a:r>
            <a:r>
              <a:rPr lang="de-DE" sz="2100" dirty="0" err="1"/>
              <a:t>Based</a:t>
            </a:r>
            <a:r>
              <a:rPr lang="de-DE" sz="2100" dirty="0"/>
              <a:t>, </a:t>
            </a:r>
            <a:r>
              <a:rPr lang="de-DE" sz="2100" dirty="0" err="1"/>
              <a:t>Aspect-Oriented</a:t>
            </a:r>
            <a:r>
              <a:rPr lang="de-DE" sz="2100" dirty="0"/>
              <a:t> and </a:t>
            </a:r>
            <a:r>
              <a:rPr lang="de-DE" sz="2100" dirty="0" err="1"/>
              <a:t>Orthographic</a:t>
            </a:r>
            <a:r>
              <a:rPr lang="de-DE" sz="2100" dirty="0"/>
              <a:t> Software Modelling, VAO ’13, New York, NY, USA, 2013. ACM, S. 5:1–5:6</a:t>
            </a:r>
          </a:p>
          <a:p>
            <a:r>
              <a:rPr lang="de-DE" sz="2100" dirty="0"/>
              <a:t>[</a:t>
            </a:r>
            <a:r>
              <a:rPr lang="de-DE" sz="2100" b="1" dirty="0"/>
              <a:t>Lang17</a:t>
            </a:r>
            <a:r>
              <a:rPr lang="de-DE" sz="2100" dirty="0"/>
              <a:t>] Michael Langhammer. </a:t>
            </a:r>
            <a:r>
              <a:rPr lang="de-DE" sz="2100" i="1" dirty="0" err="1"/>
              <a:t>Automated</a:t>
            </a:r>
            <a:r>
              <a:rPr lang="de-DE" sz="2100" i="1" dirty="0"/>
              <a:t> </a:t>
            </a:r>
            <a:r>
              <a:rPr lang="de-DE" sz="2100" i="1" dirty="0" err="1"/>
              <a:t>coevolution</a:t>
            </a:r>
            <a:r>
              <a:rPr lang="de-DE" sz="2100" i="1" dirty="0"/>
              <a:t> </a:t>
            </a:r>
            <a:r>
              <a:rPr lang="de-DE" sz="2100" i="1" dirty="0" err="1"/>
              <a:t>of</a:t>
            </a:r>
            <a:r>
              <a:rPr lang="de-DE" sz="2100" i="1" dirty="0"/>
              <a:t> </a:t>
            </a:r>
            <a:r>
              <a:rPr lang="de-DE" sz="2100" i="1" dirty="0" err="1"/>
              <a:t>source</a:t>
            </a:r>
            <a:r>
              <a:rPr lang="de-DE" sz="2100" i="1" dirty="0"/>
              <a:t> </a:t>
            </a:r>
            <a:r>
              <a:rPr lang="de-DE" sz="2100" i="1" dirty="0" err="1"/>
              <a:t>code</a:t>
            </a:r>
            <a:r>
              <a:rPr lang="de-DE" sz="2100" i="1" dirty="0"/>
              <a:t> and </a:t>
            </a:r>
            <a:r>
              <a:rPr lang="de-DE" sz="2100" i="1" dirty="0" err="1"/>
              <a:t>software</a:t>
            </a:r>
            <a:r>
              <a:rPr lang="de-DE" sz="2100" i="1" dirty="0"/>
              <a:t> </a:t>
            </a:r>
            <a:r>
              <a:rPr lang="de-DE" sz="2100" i="1" dirty="0" err="1"/>
              <a:t>architecture</a:t>
            </a:r>
            <a:r>
              <a:rPr lang="de-DE" sz="2100" i="1" dirty="0"/>
              <a:t> </a:t>
            </a:r>
            <a:r>
              <a:rPr lang="de-DE" sz="2100" i="1" dirty="0" err="1"/>
              <a:t>models</a:t>
            </a:r>
            <a:r>
              <a:rPr lang="de-DE" sz="2100" i="1" dirty="0"/>
              <a:t>.</a:t>
            </a:r>
            <a:r>
              <a:rPr lang="de-DE" sz="2100" dirty="0"/>
              <a:t> Dissertation, Karlsruhe Institute </a:t>
            </a:r>
            <a:r>
              <a:rPr lang="de-DE" sz="2100" dirty="0" err="1"/>
              <a:t>of</a:t>
            </a:r>
            <a:r>
              <a:rPr lang="de-DE" sz="2100" dirty="0"/>
              <a:t> Technology (KIT), 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Thomas Czogalik: Praktikum Software Quality Engineering mit </a:t>
            </a:r>
            <a:r>
              <a:rPr lang="de-DE" dirty="0" err="1"/>
              <a:t>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878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C7B3-D6D2-48F9-8A3A-B473A5E4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824D8E-980C-4FC4-BFE7-42B57C598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EFF199-DDB9-485E-AD28-F2E4E26F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2" y="1295400"/>
            <a:ext cx="6500832" cy="44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09CB1-E3D1-44FF-A00F-222340D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034CD9-9DAC-4298-AC90-46F94A40B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84A8EC-BEAE-45A0-BD86-FAD298F3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43000"/>
            <a:ext cx="6019800" cy="51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A9E2-BF5A-4866-AA1B-9751474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BD218-3375-44E8-B366-F1587F335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6BBDC9-05CB-4CFC-B73F-1DD42DC47353}"/>
              </a:ext>
            </a:extLst>
          </p:cNvPr>
          <p:cNvGrpSpPr/>
          <p:nvPr/>
        </p:nvGrpSpPr>
        <p:grpSpPr>
          <a:xfrm>
            <a:off x="689084" y="1676400"/>
            <a:ext cx="3429000" cy="1052890"/>
            <a:chOff x="685800" y="1219201"/>
            <a:chExt cx="3429000" cy="4610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73E9C7C-A89B-4BBC-AB99-015719688891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1D131A9-FEC0-4592-A48B-B328FE20E38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1513D10-8EC1-4034-842E-5575AAB4A3EB}"/>
              </a:ext>
            </a:extLst>
          </p:cNvPr>
          <p:cNvSpPr txBox="1"/>
          <p:nvPr/>
        </p:nvSpPr>
        <p:spPr>
          <a:xfrm>
            <a:off x="5397013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0FBD81-1473-4DF0-B7EB-F1B3C07A13B3}"/>
              </a:ext>
            </a:extLst>
          </p:cNvPr>
          <p:cNvSpPr txBox="1"/>
          <p:nvPr/>
        </p:nvSpPr>
        <p:spPr>
          <a:xfrm>
            <a:off x="1146284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6332A8F-6BA4-48F4-ACA6-29C5C4064C67}"/>
              </a:ext>
            </a:extLst>
          </p:cNvPr>
          <p:cNvGrpSpPr/>
          <p:nvPr/>
        </p:nvGrpSpPr>
        <p:grpSpPr>
          <a:xfrm>
            <a:off x="4939813" y="1676400"/>
            <a:ext cx="3429000" cy="1052890"/>
            <a:chOff x="685800" y="1219201"/>
            <a:chExt cx="3429000" cy="46108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14B30CF-5257-4062-8B72-8295963B1933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0A64476-A86F-46DF-B4D1-660945BA45A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2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A9E2-BF5A-4866-AA1B-9751474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BD218-3375-44E8-B366-F1587F335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6BBDC9-05CB-4CFC-B73F-1DD42DC47353}"/>
              </a:ext>
            </a:extLst>
          </p:cNvPr>
          <p:cNvGrpSpPr/>
          <p:nvPr/>
        </p:nvGrpSpPr>
        <p:grpSpPr>
          <a:xfrm>
            <a:off x="689084" y="1676400"/>
            <a:ext cx="3429000" cy="1052890"/>
            <a:chOff x="685800" y="1219201"/>
            <a:chExt cx="3429000" cy="4610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73E9C7C-A89B-4BBC-AB99-015719688891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1D131A9-FEC0-4592-A48B-B328FE20E38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1513D10-8EC1-4034-842E-5575AAB4A3EB}"/>
              </a:ext>
            </a:extLst>
          </p:cNvPr>
          <p:cNvSpPr txBox="1"/>
          <p:nvPr/>
        </p:nvSpPr>
        <p:spPr>
          <a:xfrm>
            <a:off x="5397013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0FBD81-1473-4DF0-B7EB-F1B3C07A13B3}"/>
              </a:ext>
            </a:extLst>
          </p:cNvPr>
          <p:cNvSpPr txBox="1"/>
          <p:nvPr/>
        </p:nvSpPr>
        <p:spPr>
          <a:xfrm>
            <a:off x="1146284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6332A8F-6BA4-48F4-ACA6-29C5C4064C67}"/>
              </a:ext>
            </a:extLst>
          </p:cNvPr>
          <p:cNvGrpSpPr/>
          <p:nvPr/>
        </p:nvGrpSpPr>
        <p:grpSpPr>
          <a:xfrm>
            <a:off x="4939813" y="1676400"/>
            <a:ext cx="3429000" cy="1052890"/>
            <a:chOff x="685800" y="1219201"/>
            <a:chExt cx="3429000" cy="46108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14B30CF-5257-4062-8B72-8295963B1933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0A64476-A86F-46DF-B4D1-660945BA45A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1C4A064-7814-4F60-A2E3-3E6781B967A8}"/>
              </a:ext>
            </a:extLst>
          </p:cNvPr>
          <p:cNvGrpSpPr/>
          <p:nvPr/>
        </p:nvGrpSpPr>
        <p:grpSpPr>
          <a:xfrm>
            <a:off x="689084" y="3143855"/>
            <a:ext cx="3429000" cy="1052890"/>
            <a:chOff x="685800" y="1219201"/>
            <a:chExt cx="3429000" cy="46108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2FB23F8-E203-411B-8AEE-AA206F72998F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7E96B4D-5DED-461A-8A76-71D6D2A71067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8F7568-0766-4D3A-A48A-BDC9546BD24B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2403584" y="2729290"/>
            <a:ext cx="0" cy="41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8F542F4-B1BB-4184-8887-AAEB0C436E65}"/>
              </a:ext>
            </a:extLst>
          </p:cNvPr>
          <p:cNvSpPr txBox="1"/>
          <p:nvPr/>
        </p:nvSpPr>
        <p:spPr>
          <a:xfrm>
            <a:off x="2417526" y="2686921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6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A9E2-BF5A-4866-AA1B-9751474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BD218-3375-44E8-B366-F1587F335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6BBDC9-05CB-4CFC-B73F-1DD42DC47353}"/>
              </a:ext>
            </a:extLst>
          </p:cNvPr>
          <p:cNvGrpSpPr/>
          <p:nvPr/>
        </p:nvGrpSpPr>
        <p:grpSpPr>
          <a:xfrm>
            <a:off x="689084" y="1676400"/>
            <a:ext cx="3429000" cy="1052890"/>
            <a:chOff x="685800" y="1219201"/>
            <a:chExt cx="3429000" cy="4610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73E9C7C-A89B-4BBC-AB99-015719688891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1D131A9-FEC0-4592-A48B-B328FE20E38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1513D10-8EC1-4034-842E-5575AAB4A3EB}"/>
              </a:ext>
            </a:extLst>
          </p:cNvPr>
          <p:cNvSpPr txBox="1"/>
          <p:nvPr/>
        </p:nvSpPr>
        <p:spPr>
          <a:xfrm>
            <a:off x="5397013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0FBD81-1473-4DF0-B7EB-F1B3C07A13B3}"/>
              </a:ext>
            </a:extLst>
          </p:cNvPr>
          <p:cNvSpPr txBox="1"/>
          <p:nvPr/>
        </p:nvSpPr>
        <p:spPr>
          <a:xfrm>
            <a:off x="1146284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6332A8F-6BA4-48F4-ACA6-29C5C4064C67}"/>
              </a:ext>
            </a:extLst>
          </p:cNvPr>
          <p:cNvGrpSpPr/>
          <p:nvPr/>
        </p:nvGrpSpPr>
        <p:grpSpPr>
          <a:xfrm>
            <a:off x="4939813" y="1676400"/>
            <a:ext cx="3429000" cy="1052890"/>
            <a:chOff x="685800" y="1219201"/>
            <a:chExt cx="3429000" cy="46108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14B30CF-5257-4062-8B72-8295963B1933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0A64476-A86F-46DF-B4D1-660945BA45A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1C4A064-7814-4F60-A2E3-3E6781B967A8}"/>
              </a:ext>
            </a:extLst>
          </p:cNvPr>
          <p:cNvGrpSpPr/>
          <p:nvPr/>
        </p:nvGrpSpPr>
        <p:grpSpPr>
          <a:xfrm>
            <a:off x="689084" y="3143855"/>
            <a:ext cx="3429000" cy="1052890"/>
            <a:chOff x="685800" y="1219201"/>
            <a:chExt cx="3429000" cy="46108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2FB23F8-E203-411B-8AEE-AA206F72998F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7E96B4D-5DED-461A-8A76-71D6D2A71067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A427F0-CF48-4A93-AE94-4A38DE9493CF}"/>
              </a:ext>
            </a:extLst>
          </p:cNvPr>
          <p:cNvGrpSpPr/>
          <p:nvPr/>
        </p:nvGrpSpPr>
        <p:grpSpPr>
          <a:xfrm>
            <a:off x="4934897" y="3143853"/>
            <a:ext cx="34290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ABF7C7D-9615-40A6-A4A4-BE326C8F9FF0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F27C02-82CA-4FF2-B36F-247981E8EDE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340F3C-F1AB-46D7-9864-BDE79B9AC64E}"/>
              </a:ext>
            </a:extLst>
          </p:cNvPr>
          <p:cNvCxnSpPr/>
          <p:nvPr/>
        </p:nvCxnSpPr>
        <p:spPr>
          <a:xfrm>
            <a:off x="2403584" y="2729290"/>
            <a:ext cx="0" cy="41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21C25FAC-2171-4ADB-AD9C-A41663525FF5}"/>
              </a:ext>
            </a:extLst>
          </p:cNvPr>
          <p:cNvSpPr txBox="1"/>
          <p:nvPr/>
        </p:nvSpPr>
        <p:spPr>
          <a:xfrm>
            <a:off x="2417526" y="2686921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A07C56-5194-451B-BE3A-3DAF76AD172D}"/>
              </a:ext>
            </a:extLst>
          </p:cNvPr>
          <p:cNvSpPr txBox="1"/>
          <p:nvPr/>
        </p:nvSpPr>
        <p:spPr>
          <a:xfrm>
            <a:off x="6726265" y="2676248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8275FB7-9321-4BAB-B26E-D8E737455607}"/>
              </a:ext>
            </a:extLst>
          </p:cNvPr>
          <p:cNvCxnSpPr>
            <a:cxnSpLocks/>
          </p:cNvCxnSpPr>
          <p:nvPr/>
        </p:nvCxnSpPr>
        <p:spPr>
          <a:xfrm flipH="1">
            <a:off x="6649397" y="2729290"/>
            <a:ext cx="4916" cy="4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A9E2-BF5A-4866-AA1B-9751474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BD218-3375-44E8-B366-F1587F335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6BBDC9-05CB-4CFC-B73F-1DD42DC47353}"/>
              </a:ext>
            </a:extLst>
          </p:cNvPr>
          <p:cNvGrpSpPr/>
          <p:nvPr/>
        </p:nvGrpSpPr>
        <p:grpSpPr>
          <a:xfrm>
            <a:off x="689084" y="1676400"/>
            <a:ext cx="3429000" cy="1052890"/>
            <a:chOff x="685800" y="1219201"/>
            <a:chExt cx="3429000" cy="4610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73E9C7C-A89B-4BBC-AB99-015719688891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1D131A9-FEC0-4592-A48B-B328FE20E38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1513D10-8EC1-4034-842E-5575AAB4A3EB}"/>
              </a:ext>
            </a:extLst>
          </p:cNvPr>
          <p:cNvSpPr txBox="1"/>
          <p:nvPr/>
        </p:nvSpPr>
        <p:spPr>
          <a:xfrm>
            <a:off x="5397013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0FBD81-1473-4DF0-B7EB-F1B3C07A13B3}"/>
              </a:ext>
            </a:extLst>
          </p:cNvPr>
          <p:cNvSpPr txBox="1"/>
          <p:nvPr/>
        </p:nvSpPr>
        <p:spPr>
          <a:xfrm>
            <a:off x="1146284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6332A8F-6BA4-48F4-ACA6-29C5C4064C67}"/>
              </a:ext>
            </a:extLst>
          </p:cNvPr>
          <p:cNvGrpSpPr/>
          <p:nvPr/>
        </p:nvGrpSpPr>
        <p:grpSpPr>
          <a:xfrm>
            <a:off x="4939813" y="1676400"/>
            <a:ext cx="3429000" cy="1052890"/>
            <a:chOff x="685800" y="1219201"/>
            <a:chExt cx="3429000" cy="46108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14B30CF-5257-4062-8B72-8295963B1933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0A64476-A86F-46DF-B4D1-660945BA45A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1C4A064-7814-4F60-A2E3-3E6781B967A8}"/>
              </a:ext>
            </a:extLst>
          </p:cNvPr>
          <p:cNvGrpSpPr/>
          <p:nvPr/>
        </p:nvGrpSpPr>
        <p:grpSpPr>
          <a:xfrm>
            <a:off x="689084" y="3143855"/>
            <a:ext cx="3429000" cy="1052890"/>
            <a:chOff x="685800" y="1219201"/>
            <a:chExt cx="3429000" cy="46108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2FB23F8-E203-411B-8AEE-AA206F72998F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7E96B4D-5DED-461A-8A76-71D6D2A71067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A427F0-CF48-4A93-AE94-4A38DE9493CF}"/>
              </a:ext>
            </a:extLst>
          </p:cNvPr>
          <p:cNvGrpSpPr/>
          <p:nvPr/>
        </p:nvGrpSpPr>
        <p:grpSpPr>
          <a:xfrm>
            <a:off x="4934897" y="3143853"/>
            <a:ext cx="34290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ABF7C7D-9615-40A6-A4A4-BE326C8F9FF0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F27C02-82CA-4FF2-B36F-247981E8EDE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F538DE-2C35-4D7C-8C93-8EAFC84AC0DC}"/>
              </a:ext>
            </a:extLst>
          </p:cNvPr>
          <p:cNvGrpSpPr/>
          <p:nvPr/>
        </p:nvGrpSpPr>
        <p:grpSpPr>
          <a:xfrm>
            <a:off x="689084" y="4521604"/>
            <a:ext cx="3429000" cy="1052890"/>
            <a:chOff x="685800" y="1219201"/>
            <a:chExt cx="3429000" cy="46108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1F8D678-D932-46AA-92B8-BA79B3C83189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Class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97D3578-6330-4201-82E0-4D57D54D96A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„Girokonto“</a:t>
              </a:r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C4640E9-01B7-4D46-B4EB-1334648AB510}"/>
              </a:ext>
            </a:extLst>
          </p:cNvPr>
          <p:cNvCxnSpPr/>
          <p:nvPr/>
        </p:nvCxnSpPr>
        <p:spPr>
          <a:xfrm>
            <a:off x="2403584" y="2729290"/>
            <a:ext cx="0" cy="41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79814F-9E82-4F74-8864-E72D44B1E1A2}"/>
              </a:ext>
            </a:extLst>
          </p:cNvPr>
          <p:cNvSpPr txBox="1"/>
          <p:nvPr/>
        </p:nvSpPr>
        <p:spPr>
          <a:xfrm>
            <a:off x="2417526" y="2686921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F6D5E0F-E61F-4C5A-96C7-FF44FE0E0FE9}"/>
              </a:ext>
            </a:extLst>
          </p:cNvPr>
          <p:cNvSpPr txBox="1"/>
          <p:nvPr/>
        </p:nvSpPr>
        <p:spPr>
          <a:xfrm>
            <a:off x="6726265" y="2676248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1D6D9B0-E2F0-4AC9-9D7E-B2DBC3000EB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8600" y="2474031"/>
            <a:ext cx="4604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23072A7-68A9-4E38-9710-C8C14CDB2BDA}"/>
              </a:ext>
            </a:extLst>
          </p:cNvPr>
          <p:cNvCxnSpPr>
            <a:cxnSpLocks/>
          </p:cNvCxnSpPr>
          <p:nvPr/>
        </p:nvCxnSpPr>
        <p:spPr>
          <a:xfrm>
            <a:off x="228600" y="2474031"/>
            <a:ext cx="0" cy="28452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6820E87-782A-483E-A243-560CF2F1CA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28600" y="5319235"/>
            <a:ext cx="4604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1818D44-9104-464C-B645-BB79E54FF7AB}"/>
              </a:ext>
            </a:extLst>
          </p:cNvPr>
          <p:cNvSpPr txBox="1"/>
          <p:nvPr/>
        </p:nvSpPr>
        <p:spPr>
          <a:xfrm>
            <a:off x="23167" y="5504730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0CC5A5C-268E-4B56-B738-70B86B358678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flipV="1">
            <a:off x="2403584" y="4196745"/>
            <a:ext cx="0" cy="324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55D577D8-A72F-4C87-854A-0E03440E8108}"/>
              </a:ext>
            </a:extLst>
          </p:cNvPr>
          <p:cNvSpPr txBox="1"/>
          <p:nvPr/>
        </p:nvSpPr>
        <p:spPr>
          <a:xfrm>
            <a:off x="2376469" y="4135298"/>
            <a:ext cx="227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&lt;&lt;implements&gt;&gt;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B09725F-9B80-45B6-BF22-FAD7C4F28291}"/>
              </a:ext>
            </a:extLst>
          </p:cNvPr>
          <p:cNvCxnSpPr>
            <a:cxnSpLocks/>
          </p:cNvCxnSpPr>
          <p:nvPr/>
        </p:nvCxnSpPr>
        <p:spPr>
          <a:xfrm flipH="1">
            <a:off x="6649397" y="2729290"/>
            <a:ext cx="4916" cy="4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0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A9E2-BF5A-4866-AA1B-9751474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BD218-3375-44E8-B366-F1587F335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6BBDC9-05CB-4CFC-B73F-1DD42DC47353}"/>
              </a:ext>
            </a:extLst>
          </p:cNvPr>
          <p:cNvGrpSpPr/>
          <p:nvPr/>
        </p:nvGrpSpPr>
        <p:grpSpPr>
          <a:xfrm>
            <a:off x="689084" y="1676400"/>
            <a:ext cx="3429000" cy="1052890"/>
            <a:chOff x="685800" y="1219201"/>
            <a:chExt cx="3429000" cy="4610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73E9C7C-A89B-4BBC-AB99-015719688891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1D131A9-FEC0-4592-A48B-B328FE20E38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1513D10-8EC1-4034-842E-5575AAB4A3EB}"/>
              </a:ext>
            </a:extLst>
          </p:cNvPr>
          <p:cNvSpPr txBox="1"/>
          <p:nvPr/>
        </p:nvSpPr>
        <p:spPr>
          <a:xfrm>
            <a:off x="5397013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0FBD81-1473-4DF0-B7EB-F1B3C07A13B3}"/>
              </a:ext>
            </a:extLst>
          </p:cNvPr>
          <p:cNvSpPr txBox="1"/>
          <p:nvPr/>
        </p:nvSpPr>
        <p:spPr>
          <a:xfrm>
            <a:off x="1146284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6332A8F-6BA4-48F4-ACA6-29C5C4064C67}"/>
              </a:ext>
            </a:extLst>
          </p:cNvPr>
          <p:cNvGrpSpPr/>
          <p:nvPr/>
        </p:nvGrpSpPr>
        <p:grpSpPr>
          <a:xfrm>
            <a:off x="4939813" y="1676400"/>
            <a:ext cx="3429000" cy="1052890"/>
            <a:chOff x="685800" y="1219201"/>
            <a:chExt cx="3429000" cy="46108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14B30CF-5257-4062-8B72-8295963B1933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0A64476-A86F-46DF-B4D1-660945BA45A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1C4A064-7814-4F60-A2E3-3E6781B967A8}"/>
              </a:ext>
            </a:extLst>
          </p:cNvPr>
          <p:cNvGrpSpPr/>
          <p:nvPr/>
        </p:nvGrpSpPr>
        <p:grpSpPr>
          <a:xfrm>
            <a:off x="689084" y="3143855"/>
            <a:ext cx="3429000" cy="1052890"/>
            <a:chOff x="685800" y="1219201"/>
            <a:chExt cx="3429000" cy="46108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2FB23F8-E203-411B-8AEE-AA206F72998F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7E96B4D-5DED-461A-8A76-71D6D2A71067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A427F0-CF48-4A93-AE94-4A38DE9493CF}"/>
              </a:ext>
            </a:extLst>
          </p:cNvPr>
          <p:cNvGrpSpPr/>
          <p:nvPr/>
        </p:nvGrpSpPr>
        <p:grpSpPr>
          <a:xfrm>
            <a:off x="4934897" y="3143853"/>
            <a:ext cx="34290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ABF7C7D-9615-40A6-A4A4-BE326C8F9FF0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F27C02-82CA-4FF2-B36F-247981E8EDE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F538DE-2C35-4D7C-8C93-8EAFC84AC0DC}"/>
              </a:ext>
            </a:extLst>
          </p:cNvPr>
          <p:cNvGrpSpPr/>
          <p:nvPr/>
        </p:nvGrpSpPr>
        <p:grpSpPr>
          <a:xfrm>
            <a:off x="689084" y="4521604"/>
            <a:ext cx="3429000" cy="1052890"/>
            <a:chOff x="685800" y="1219201"/>
            <a:chExt cx="3429000" cy="46108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1F8D678-D932-46AA-92B8-BA79B3C83189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Class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97D3578-6330-4201-82E0-4D57D54D96A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„Girokonto“</a:t>
              </a:r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C4640E9-01B7-4D46-B4EB-1334648AB510}"/>
              </a:ext>
            </a:extLst>
          </p:cNvPr>
          <p:cNvCxnSpPr/>
          <p:nvPr/>
        </p:nvCxnSpPr>
        <p:spPr>
          <a:xfrm>
            <a:off x="2403584" y="2729290"/>
            <a:ext cx="0" cy="41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79814F-9E82-4F74-8864-E72D44B1E1A2}"/>
              </a:ext>
            </a:extLst>
          </p:cNvPr>
          <p:cNvSpPr txBox="1"/>
          <p:nvPr/>
        </p:nvSpPr>
        <p:spPr>
          <a:xfrm>
            <a:off x="2417526" y="2686921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F6D5E0F-E61F-4C5A-96C7-FF44FE0E0FE9}"/>
              </a:ext>
            </a:extLst>
          </p:cNvPr>
          <p:cNvSpPr txBox="1"/>
          <p:nvPr/>
        </p:nvSpPr>
        <p:spPr>
          <a:xfrm>
            <a:off x="6726265" y="2676248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1D6D9B0-E2F0-4AC9-9D7E-B2DBC3000EB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8600" y="2474031"/>
            <a:ext cx="4604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23072A7-68A9-4E38-9710-C8C14CDB2BDA}"/>
              </a:ext>
            </a:extLst>
          </p:cNvPr>
          <p:cNvCxnSpPr>
            <a:cxnSpLocks/>
          </p:cNvCxnSpPr>
          <p:nvPr/>
        </p:nvCxnSpPr>
        <p:spPr>
          <a:xfrm>
            <a:off x="228600" y="2474031"/>
            <a:ext cx="0" cy="28452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6820E87-782A-483E-A243-560CF2F1CA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28600" y="5319235"/>
            <a:ext cx="4604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1818D44-9104-464C-B645-BB79E54FF7AB}"/>
              </a:ext>
            </a:extLst>
          </p:cNvPr>
          <p:cNvSpPr txBox="1"/>
          <p:nvPr/>
        </p:nvSpPr>
        <p:spPr>
          <a:xfrm>
            <a:off x="23167" y="5504730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0CC5A5C-268E-4B56-B738-70B86B358678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flipV="1">
            <a:off x="2403584" y="4196745"/>
            <a:ext cx="0" cy="324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1EA86F76-BA4F-4F9E-B143-D9878C47E67B}"/>
              </a:ext>
            </a:extLst>
          </p:cNvPr>
          <p:cNvSpPr/>
          <p:nvPr/>
        </p:nvSpPr>
        <p:spPr>
          <a:xfrm>
            <a:off x="5315897" y="4596963"/>
            <a:ext cx="2667000" cy="91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Modelle sind nicht mehr konsistent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4EE05E2-1733-4781-B788-3AA3E3411408}"/>
              </a:ext>
            </a:extLst>
          </p:cNvPr>
          <p:cNvCxnSpPr>
            <a:cxnSpLocks/>
          </p:cNvCxnSpPr>
          <p:nvPr/>
        </p:nvCxnSpPr>
        <p:spPr>
          <a:xfrm flipH="1">
            <a:off x="6649397" y="2729290"/>
            <a:ext cx="4916" cy="4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D280C548-D5D0-4BF6-8894-202A2CFF2C4E}"/>
              </a:ext>
            </a:extLst>
          </p:cNvPr>
          <p:cNvSpPr txBox="1"/>
          <p:nvPr/>
        </p:nvSpPr>
        <p:spPr>
          <a:xfrm>
            <a:off x="2376469" y="4135298"/>
            <a:ext cx="227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&lt;&lt;implements&gt;&gt;</a:t>
            </a:r>
          </a:p>
        </p:txBody>
      </p:sp>
    </p:spTree>
    <p:extLst>
      <p:ext uri="{BB962C8B-B14F-4D97-AF65-F5344CB8AC3E}">
        <p14:creationId xmlns:p14="http://schemas.microsoft.com/office/powerpoint/2010/main" val="111829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BA9E2-BF5A-4866-AA1B-9751474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Vitruvius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BD218-3375-44E8-B366-F1587F335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Thomas Czogalik: Praktikum Software Quality Engineering mit Eclipse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C6BBDC9-05CB-4CFC-B73F-1DD42DC47353}"/>
              </a:ext>
            </a:extLst>
          </p:cNvPr>
          <p:cNvGrpSpPr/>
          <p:nvPr/>
        </p:nvGrpSpPr>
        <p:grpSpPr>
          <a:xfrm>
            <a:off x="689084" y="1676400"/>
            <a:ext cx="3429000" cy="1052890"/>
            <a:chOff x="685800" y="1219201"/>
            <a:chExt cx="3429000" cy="4610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73E9C7C-A89B-4BBC-AB99-015719688891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Package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1D131A9-FEC0-4592-A48B-B328FE20E38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1513D10-8EC1-4034-842E-5575AAB4A3EB}"/>
              </a:ext>
            </a:extLst>
          </p:cNvPr>
          <p:cNvSpPr txBox="1"/>
          <p:nvPr/>
        </p:nvSpPr>
        <p:spPr>
          <a:xfrm>
            <a:off x="5397013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PCM-Modell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F0FBD81-1473-4DF0-B7EB-F1B3C07A13B3}"/>
              </a:ext>
            </a:extLst>
          </p:cNvPr>
          <p:cNvSpPr txBox="1"/>
          <p:nvPr/>
        </p:nvSpPr>
        <p:spPr>
          <a:xfrm>
            <a:off x="1146284" y="8399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alibri" panose="020F0502020204030204" pitchFamily="34" charset="0"/>
                <a:cs typeface="Calibri" panose="020F0502020204030204" pitchFamily="34" charset="0"/>
              </a:rPr>
              <a:t>Java-Modell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6332A8F-6BA4-48F4-ACA6-29C5C4064C67}"/>
              </a:ext>
            </a:extLst>
          </p:cNvPr>
          <p:cNvGrpSpPr/>
          <p:nvPr/>
        </p:nvGrpSpPr>
        <p:grpSpPr>
          <a:xfrm>
            <a:off x="4939813" y="1676400"/>
            <a:ext cx="3429000" cy="1052890"/>
            <a:chOff x="685800" y="1219201"/>
            <a:chExt cx="3429000" cy="46108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14B30CF-5257-4062-8B72-8295963B1933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Repository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0A64476-A86F-46DF-B4D1-660945BA45A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</a:t>
              </a:r>
              <a:r>
                <a:rPr lang="de-DE" dirty="0" err="1">
                  <a:solidFill>
                    <a:schemeClr val="tx1"/>
                  </a:solidFill>
                </a:rPr>
                <a:t>bank</a:t>
              </a:r>
              <a:r>
                <a:rPr lang="de-DE" dirty="0">
                  <a:solidFill>
                    <a:schemeClr val="tx1"/>
                  </a:solidFill>
                </a:rPr>
                <a:t>“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1C4A064-7814-4F60-A2E3-3E6781B967A8}"/>
              </a:ext>
            </a:extLst>
          </p:cNvPr>
          <p:cNvGrpSpPr/>
          <p:nvPr/>
        </p:nvGrpSpPr>
        <p:grpSpPr>
          <a:xfrm>
            <a:off x="689084" y="3143855"/>
            <a:ext cx="3429000" cy="1052890"/>
            <a:chOff x="685800" y="1219201"/>
            <a:chExt cx="3429000" cy="46108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2FB23F8-E203-411B-8AEE-AA206F72998F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7E96B4D-5DED-461A-8A76-71D6D2A71067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A427F0-CF48-4A93-AE94-4A38DE9493CF}"/>
              </a:ext>
            </a:extLst>
          </p:cNvPr>
          <p:cNvGrpSpPr/>
          <p:nvPr/>
        </p:nvGrpSpPr>
        <p:grpSpPr>
          <a:xfrm>
            <a:off x="4934897" y="3143853"/>
            <a:ext cx="3429000" cy="1052890"/>
            <a:chOff x="685800" y="1219201"/>
            <a:chExt cx="3429000" cy="461083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ABF7C7D-9615-40A6-A4A4-BE326C8F9FF0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Interface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F27C02-82CA-4FF2-B36F-247981E8EDEA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„Konto“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F538DE-2C35-4D7C-8C93-8EAFC84AC0DC}"/>
              </a:ext>
            </a:extLst>
          </p:cNvPr>
          <p:cNvGrpSpPr/>
          <p:nvPr/>
        </p:nvGrpSpPr>
        <p:grpSpPr>
          <a:xfrm>
            <a:off x="689084" y="4521604"/>
            <a:ext cx="3429000" cy="1052890"/>
            <a:chOff x="685800" y="1219201"/>
            <a:chExt cx="3429000" cy="46108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1F8D678-D932-46AA-92B8-BA79B3C83189}"/>
                </a:ext>
              </a:extLst>
            </p:cNvPr>
            <p:cNvSpPr/>
            <p:nvPr/>
          </p:nvSpPr>
          <p:spPr>
            <a:xfrm>
              <a:off x="685800" y="1219201"/>
              <a:ext cx="3429000" cy="23751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: Class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97D3578-6330-4201-82E0-4D57D54D96AC}"/>
                </a:ext>
              </a:extLst>
            </p:cNvPr>
            <p:cNvSpPr/>
            <p:nvPr/>
          </p:nvSpPr>
          <p:spPr>
            <a:xfrm>
              <a:off x="685800" y="1456717"/>
              <a:ext cx="3429000" cy="223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r>
                <a:rPr lang="de-DE" dirty="0">
                  <a:solidFill>
                    <a:schemeClr val="tx1"/>
                  </a:solidFill>
                </a:rPr>
                <a:t> = „Girokonto“</a:t>
              </a:r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C4640E9-01B7-4D46-B4EB-1334648AB510}"/>
              </a:ext>
            </a:extLst>
          </p:cNvPr>
          <p:cNvCxnSpPr/>
          <p:nvPr/>
        </p:nvCxnSpPr>
        <p:spPr>
          <a:xfrm>
            <a:off x="2403584" y="2729290"/>
            <a:ext cx="0" cy="41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479814F-9E82-4F74-8864-E72D44B1E1A2}"/>
              </a:ext>
            </a:extLst>
          </p:cNvPr>
          <p:cNvSpPr txBox="1"/>
          <p:nvPr/>
        </p:nvSpPr>
        <p:spPr>
          <a:xfrm>
            <a:off x="2417526" y="2686921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F6D5E0F-E61F-4C5A-96C7-FF44FE0E0FE9}"/>
              </a:ext>
            </a:extLst>
          </p:cNvPr>
          <p:cNvSpPr txBox="1"/>
          <p:nvPr/>
        </p:nvSpPr>
        <p:spPr>
          <a:xfrm>
            <a:off x="6726265" y="2676248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1D6D9B0-E2F0-4AC9-9D7E-B2DBC3000EB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8600" y="2474031"/>
            <a:ext cx="46048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23072A7-68A9-4E38-9710-C8C14CDB2BDA}"/>
              </a:ext>
            </a:extLst>
          </p:cNvPr>
          <p:cNvCxnSpPr>
            <a:cxnSpLocks/>
          </p:cNvCxnSpPr>
          <p:nvPr/>
        </p:nvCxnSpPr>
        <p:spPr>
          <a:xfrm>
            <a:off x="228600" y="2474031"/>
            <a:ext cx="0" cy="28452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6820E87-782A-483E-A243-560CF2F1CA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28600" y="5319235"/>
            <a:ext cx="4604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1818D44-9104-464C-B645-BB79E54FF7AB}"/>
              </a:ext>
            </a:extLst>
          </p:cNvPr>
          <p:cNvSpPr txBox="1"/>
          <p:nvPr/>
        </p:nvSpPr>
        <p:spPr>
          <a:xfrm>
            <a:off x="23167" y="5504730"/>
            <a:ext cx="1331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0CC5A5C-268E-4B56-B738-70B86B358678}"/>
              </a:ext>
            </a:extLst>
          </p:cNvPr>
          <p:cNvCxnSpPr>
            <a:stCxn id="24" idx="0"/>
            <a:endCxn id="16" idx="2"/>
          </p:cNvCxnSpPr>
          <p:nvPr/>
        </p:nvCxnSpPr>
        <p:spPr>
          <a:xfrm flipV="1">
            <a:off x="2403584" y="4196745"/>
            <a:ext cx="0" cy="324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B09725F-9B80-45B6-BF22-FAD7C4F28291}"/>
              </a:ext>
            </a:extLst>
          </p:cNvPr>
          <p:cNvCxnSpPr>
            <a:cxnSpLocks/>
          </p:cNvCxnSpPr>
          <p:nvPr/>
        </p:nvCxnSpPr>
        <p:spPr>
          <a:xfrm flipH="1">
            <a:off x="6649397" y="2729290"/>
            <a:ext cx="4916" cy="4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5D113B7-5F20-4A55-8B6D-7603E6E9F0B4}"/>
              </a:ext>
            </a:extLst>
          </p:cNvPr>
          <p:cNvSpPr txBox="1"/>
          <p:nvPr/>
        </p:nvSpPr>
        <p:spPr>
          <a:xfrm>
            <a:off x="2376469" y="4135298"/>
            <a:ext cx="227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&lt;&lt;implements&gt;&gt;</a:t>
            </a:r>
          </a:p>
        </p:txBody>
      </p:sp>
    </p:spTree>
    <p:extLst>
      <p:ext uri="{BB962C8B-B14F-4D97-AF65-F5344CB8AC3E}">
        <p14:creationId xmlns:p14="http://schemas.microsoft.com/office/powerpoint/2010/main" val="1165174305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1629</Words>
  <Application>Microsoft Office PowerPoint</Application>
  <PresentationFormat>Bildschirmpräsentation (4:3)</PresentationFormat>
  <Paragraphs>445</Paragraphs>
  <Slides>38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1" baseType="lpstr">
      <vt:lpstr>Arial</vt:lpstr>
      <vt:lpstr>Calibri</vt:lpstr>
      <vt:lpstr>KIT-Masterslides-EN-SDQ</vt:lpstr>
      <vt:lpstr>Änderungsgetriebene Konsistenz zwischen Java-Code und Software-Architekturmodellen</vt:lpstr>
      <vt:lpstr>Problem</vt:lpstr>
      <vt:lpstr>Problem</vt:lpstr>
      <vt:lpstr>Problem</vt:lpstr>
      <vt:lpstr>Problem</vt:lpstr>
      <vt:lpstr>Problem</vt:lpstr>
      <vt:lpstr>Problem</vt:lpstr>
      <vt:lpstr>Problem</vt:lpstr>
      <vt:lpstr>Vitruvius</vt:lpstr>
      <vt:lpstr>Vitruvius</vt:lpstr>
      <vt:lpstr>Aufgaben</vt:lpstr>
      <vt:lpstr>Grundlagen </vt:lpstr>
      <vt:lpstr>Reactions-Sprache</vt:lpstr>
      <vt:lpstr>Reactions-Sprache</vt:lpstr>
      <vt:lpstr>Ergebnis</vt:lpstr>
      <vt:lpstr>Ergebnis</vt:lpstr>
      <vt:lpstr>Ergebnis</vt:lpstr>
      <vt:lpstr>Ergebnis</vt:lpstr>
      <vt:lpstr>Ergebnis</vt:lpstr>
      <vt:lpstr>Ergebnis</vt:lpstr>
      <vt:lpstr>Ergebnis</vt:lpstr>
      <vt:lpstr>Ergebnis</vt:lpstr>
      <vt:lpstr>Ergebnis</vt:lpstr>
      <vt:lpstr>Ergebnis</vt:lpstr>
      <vt:lpstr>Ergebnis</vt:lpstr>
      <vt:lpstr>Ergebnis</vt:lpstr>
      <vt:lpstr>Ergebnis</vt:lpstr>
      <vt:lpstr>Probleme</vt:lpstr>
      <vt:lpstr>Auswertung – Reactions-Sprache</vt:lpstr>
      <vt:lpstr>Auswertung – Reactions-Sprache</vt:lpstr>
      <vt:lpstr>Auswertung – Reactions-Sprache</vt:lpstr>
      <vt:lpstr>Auswertung – Reactions-Sprache</vt:lpstr>
      <vt:lpstr>Auswertung – Praktikum </vt:lpstr>
      <vt:lpstr>Zusammenfassung</vt:lpstr>
      <vt:lpstr>Ausblick</vt:lpstr>
      <vt:lpstr>Literatur</vt:lpstr>
      <vt:lpstr>Ergebnis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Thomas Czogalik</cp:lastModifiedBy>
  <cp:revision>1167</cp:revision>
  <cp:lastPrinted>1601-01-01T00:00:00Z</cp:lastPrinted>
  <dcterms:created xsi:type="dcterms:W3CDTF">1601-01-01T00:00:00Z</dcterms:created>
  <dcterms:modified xsi:type="dcterms:W3CDTF">2017-10-12T09:00:01Z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