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1D42"/>
    <a:srgbClr val="660033"/>
    <a:srgbClr val="00FFFF"/>
    <a:srgbClr val="0033CC"/>
    <a:srgbClr val="046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E05A1-33BC-EA82-5B8E-A3A8BC885060}" v="49" dt="2020-03-10T11:18:16.926"/>
    <p1510:client id="{2976AF37-026F-4443-B6C0-CB1257FD4F12}" v="120" dt="2020-03-10T22:55:26.208"/>
    <p1510:client id="{6C164ACB-167C-8802-E2C6-33ABACBAC1B0}" v="14" dt="2020-03-10T13:56:03.069"/>
    <p1510:client id="{863E1077-3EBF-A414-F62C-E9E14F6CD4FC}" v="6" dt="2020-03-10T10:11:30.796"/>
    <p1510:client id="{E7876C72-094B-5F7F-DA4E-2196435E96D9}" v="39" dt="2020-03-10T10:43:18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094" autoAdjust="0"/>
  </p:normalViewPr>
  <p:slideViewPr>
    <p:cSldViewPr>
      <p:cViewPr>
        <p:scale>
          <a:sx n="66" d="100"/>
          <a:sy n="66" d="100"/>
        </p:scale>
        <p:origin x="-125" y="-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ham, Thomas L" userId="S::tw17086@essex.ac.uk::a497ec5f-6314-425c-a8fd-94ba962ad6be" providerId="AD" clId="Web-{134E05A1-33BC-EA82-5B8E-A3A8BC885060}"/>
    <pc:docChg chg="modSld">
      <pc:chgData name="Wenham, Thomas L" userId="S::tw17086@essex.ac.uk::a497ec5f-6314-425c-a8fd-94ba962ad6be" providerId="AD" clId="Web-{134E05A1-33BC-EA82-5B8E-A3A8BC885060}" dt="2020-03-10T11:18:16.926" v="47" actId="1076"/>
      <pc:docMkLst>
        <pc:docMk/>
      </pc:docMkLst>
      <pc:sldChg chg="modSp">
        <pc:chgData name="Wenham, Thomas L" userId="S::tw17086@essex.ac.uk::a497ec5f-6314-425c-a8fd-94ba962ad6be" providerId="AD" clId="Web-{134E05A1-33BC-EA82-5B8E-A3A8BC885060}" dt="2020-03-10T11:18:16.926" v="47" actId="1076"/>
        <pc:sldMkLst>
          <pc:docMk/>
          <pc:sldMk cId="0" sldId="256"/>
        </pc:sldMkLst>
        <pc:spChg chg="mod">
          <ac:chgData name="Wenham, Thomas L" userId="S::tw17086@essex.ac.uk::a497ec5f-6314-425c-a8fd-94ba962ad6be" providerId="AD" clId="Web-{134E05A1-33BC-EA82-5B8E-A3A8BC885060}" dt="2020-03-10T11:18:16.926" v="47" actId="1076"/>
          <ac:spMkLst>
            <pc:docMk/>
            <pc:sldMk cId="0" sldId="256"/>
            <ac:spMk id="4" creationId="{9D7C7928-06B3-4B64-AACD-B5F4389C4455}"/>
          </ac:spMkLst>
        </pc:spChg>
      </pc:sldChg>
    </pc:docChg>
  </pc:docChgLst>
  <pc:docChgLst>
    <pc:chgData name="Wenham, Thomas L" userId="S::tw17086@essex.ac.uk::a497ec5f-6314-425c-a8fd-94ba962ad6be" providerId="AD" clId="Web-{E7876C72-094B-5F7F-DA4E-2196435E96D9}"/>
    <pc:docChg chg="modSld">
      <pc:chgData name="Wenham, Thomas L" userId="S::tw17086@essex.ac.uk::a497ec5f-6314-425c-a8fd-94ba962ad6be" providerId="AD" clId="Web-{E7876C72-094B-5F7F-DA4E-2196435E96D9}" dt="2020-03-10T10:43:18.707" v="38" actId="1076"/>
      <pc:docMkLst>
        <pc:docMk/>
      </pc:docMkLst>
      <pc:sldChg chg="addSp modSp">
        <pc:chgData name="Wenham, Thomas L" userId="S::tw17086@essex.ac.uk::a497ec5f-6314-425c-a8fd-94ba962ad6be" providerId="AD" clId="Web-{E7876C72-094B-5F7F-DA4E-2196435E96D9}" dt="2020-03-10T10:43:18.707" v="38" actId="1076"/>
        <pc:sldMkLst>
          <pc:docMk/>
          <pc:sldMk cId="0" sldId="256"/>
        </pc:sldMkLst>
        <pc:spChg chg="add mod">
          <ac:chgData name="Wenham, Thomas L" userId="S::tw17086@essex.ac.uk::a497ec5f-6314-425c-a8fd-94ba962ad6be" providerId="AD" clId="Web-{E7876C72-094B-5F7F-DA4E-2196435E96D9}" dt="2020-03-10T10:43:18.707" v="38" actId="1076"/>
          <ac:spMkLst>
            <pc:docMk/>
            <pc:sldMk cId="0" sldId="256"/>
            <ac:spMk id="4" creationId="{9D7C7928-06B3-4B64-AACD-B5F4389C4455}"/>
          </ac:spMkLst>
        </pc:spChg>
      </pc:sldChg>
    </pc:docChg>
  </pc:docChgLst>
  <pc:docChgLst>
    <pc:chgData name="Wenham, Thomas L" userId="a497ec5f-6314-425c-a8fd-94ba962ad6be" providerId="ADAL" clId="{2976AF37-026F-4443-B6C0-CB1257FD4F12}"/>
    <pc:docChg chg="undo custSel modSld modShowInfo">
      <pc:chgData name="Wenham, Thomas L" userId="a497ec5f-6314-425c-a8fd-94ba962ad6be" providerId="ADAL" clId="{2976AF37-026F-4443-B6C0-CB1257FD4F12}" dt="2020-03-10T22:57:30.527" v="845" actId="14100"/>
      <pc:docMkLst>
        <pc:docMk/>
      </pc:docMkLst>
      <pc:sldChg chg="addSp delSp modSp">
        <pc:chgData name="Wenham, Thomas L" userId="a497ec5f-6314-425c-a8fd-94ba962ad6be" providerId="ADAL" clId="{2976AF37-026F-4443-B6C0-CB1257FD4F12}" dt="2020-03-10T22:57:30.527" v="845" actId="14100"/>
        <pc:sldMkLst>
          <pc:docMk/>
          <pc:sldMk cId="0" sldId="256"/>
        </pc:sldMkLst>
        <pc:spChg chg="mod">
          <ac:chgData name="Wenham, Thomas L" userId="a497ec5f-6314-425c-a8fd-94ba962ad6be" providerId="ADAL" clId="{2976AF37-026F-4443-B6C0-CB1257FD4F12}" dt="2020-03-10T22:57:30.527" v="845" actId="14100"/>
          <ac:spMkLst>
            <pc:docMk/>
            <pc:sldMk cId="0" sldId="256"/>
            <ac:spMk id="4" creationId="{9D7C7928-06B3-4B64-AACD-B5F4389C4455}"/>
          </ac:spMkLst>
        </pc:spChg>
        <pc:spChg chg="add mod ord">
          <ac:chgData name="Wenham, Thomas L" userId="a497ec5f-6314-425c-a8fd-94ba962ad6be" providerId="ADAL" clId="{2976AF37-026F-4443-B6C0-CB1257FD4F12}" dt="2020-03-10T22:44:41.126" v="816" actId="164"/>
          <ac:spMkLst>
            <pc:docMk/>
            <pc:sldMk cId="0" sldId="256"/>
            <ac:spMk id="9" creationId="{58179093-2464-429F-9BB2-08F1FC95238F}"/>
          </ac:spMkLst>
        </pc:spChg>
        <pc:spChg chg="mod">
          <ac:chgData name="Wenham, Thomas L" userId="a497ec5f-6314-425c-a8fd-94ba962ad6be" providerId="ADAL" clId="{2976AF37-026F-4443-B6C0-CB1257FD4F12}" dt="2020-03-10T22:38:04.249" v="553" actId="20577"/>
          <ac:spMkLst>
            <pc:docMk/>
            <pc:sldMk cId="0" sldId="256"/>
            <ac:spMk id="2055" creationId="{00000000-0000-0000-0000-000000000000}"/>
          </ac:spMkLst>
        </pc:spChg>
        <pc:spChg chg="mod">
          <ac:chgData name="Wenham, Thomas L" userId="a497ec5f-6314-425c-a8fd-94ba962ad6be" providerId="ADAL" clId="{2976AF37-026F-4443-B6C0-CB1257FD4F12}" dt="2020-03-10T22:57:16.025" v="835" actId="20577"/>
          <ac:spMkLst>
            <pc:docMk/>
            <pc:sldMk cId="0" sldId="256"/>
            <ac:spMk id="2056" creationId="{00000000-0000-0000-0000-000000000000}"/>
          </ac:spMkLst>
        </pc:spChg>
        <pc:spChg chg="mod">
          <ac:chgData name="Wenham, Thomas L" userId="a497ec5f-6314-425c-a8fd-94ba962ad6be" providerId="ADAL" clId="{2976AF37-026F-4443-B6C0-CB1257FD4F12}" dt="2020-03-10T22:43:31.628" v="754" actId="20577"/>
          <ac:spMkLst>
            <pc:docMk/>
            <pc:sldMk cId="0" sldId="256"/>
            <ac:spMk id="2057" creationId="{00000000-0000-0000-0000-000000000000}"/>
          </ac:spMkLst>
        </pc:spChg>
        <pc:grpChg chg="add mod">
          <ac:chgData name="Wenham, Thomas L" userId="a497ec5f-6314-425c-a8fd-94ba962ad6be" providerId="ADAL" clId="{2976AF37-026F-4443-B6C0-CB1257FD4F12}" dt="2020-03-10T22:56:52.781" v="828" actId="1076"/>
          <ac:grpSpMkLst>
            <pc:docMk/>
            <pc:sldMk cId="0" sldId="256"/>
            <ac:grpSpMk id="10" creationId="{D198243E-B70C-47AE-A88F-122C414CA2EC}"/>
          </ac:grpSpMkLst>
        </pc:grpChg>
        <pc:graphicFrameChg chg="del">
          <ac:chgData name="Wenham, Thomas L" userId="a497ec5f-6314-425c-a8fd-94ba962ad6be" providerId="ADAL" clId="{2976AF37-026F-4443-B6C0-CB1257FD4F12}" dt="2020-03-09T18:33:47.671" v="0" actId="478"/>
          <ac:graphicFrameMkLst>
            <pc:docMk/>
            <pc:sldMk cId="0" sldId="256"/>
            <ac:graphicFrameMk id="17" creationId="{00000000-0000-0000-0000-000000000000}"/>
          </ac:graphicFrameMkLst>
        </pc:graphicFrameChg>
        <pc:picChg chg="mod modCrop">
          <ac:chgData name="Wenham, Thomas L" userId="a497ec5f-6314-425c-a8fd-94ba962ad6be" providerId="ADAL" clId="{2976AF37-026F-4443-B6C0-CB1257FD4F12}" dt="2020-03-10T22:22:48.069" v="408" actId="732"/>
          <ac:picMkLst>
            <pc:docMk/>
            <pc:sldMk cId="0" sldId="256"/>
            <ac:picMk id="2" creationId="{37224E3D-362F-4FAE-A3F8-4DFE85142103}"/>
          </ac:picMkLst>
        </pc:picChg>
        <pc:picChg chg="add mod">
          <ac:chgData name="Wenham, Thomas L" userId="a497ec5f-6314-425c-a8fd-94ba962ad6be" providerId="ADAL" clId="{2976AF37-026F-4443-B6C0-CB1257FD4F12}" dt="2020-03-10T22:57:00.836" v="831" actId="1076"/>
          <ac:picMkLst>
            <pc:docMk/>
            <pc:sldMk cId="0" sldId="256"/>
            <ac:picMk id="3" creationId="{85A12065-9E23-4787-A257-C6871D594E8C}"/>
          </ac:picMkLst>
        </pc:picChg>
        <pc:picChg chg="add mod modCrop">
          <ac:chgData name="Wenham, Thomas L" userId="a497ec5f-6314-425c-a8fd-94ba962ad6be" providerId="ADAL" clId="{2976AF37-026F-4443-B6C0-CB1257FD4F12}" dt="2020-03-10T22:21:39.660" v="392" actId="1076"/>
          <ac:picMkLst>
            <pc:docMk/>
            <pc:sldMk cId="0" sldId="256"/>
            <ac:picMk id="5" creationId="{A7EB73F5-0549-416C-A3DB-FEF96A43F2B1}"/>
          </ac:picMkLst>
        </pc:picChg>
        <pc:picChg chg="add mod modCrop">
          <ac:chgData name="Wenham, Thomas L" userId="a497ec5f-6314-425c-a8fd-94ba962ad6be" providerId="ADAL" clId="{2976AF37-026F-4443-B6C0-CB1257FD4F12}" dt="2020-03-10T22:21:40.916" v="393" actId="1076"/>
          <ac:picMkLst>
            <pc:docMk/>
            <pc:sldMk cId="0" sldId="256"/>
            <ac:picMk id="7" creationId="{9A939A14-0995-43CE-BDEE-FFCABDC3E395}"/>
          </ac:picMkLst>
        </pc:picChg>
        <pc:picChg chg="add mod ord">
          <ac:chgData name="Wenham, Thomas L" userId="a497ec5f-6314-425c-a8fd-94ba962ad6be" providerId="ADAL" clId="{2976AF37-026F-4443-B6C0-CB1257FD4F12}" dt="2020-03-10T22:44:47.316" v="817" actId="166"/>
          <ac:picMkLst>
            <pc:docMk/>
            <pc:sldMk cId="0" sldId="256"/>
            <ac:picMk id="8" creationId="{8FE5F2BD-DDDA-40E8-82C0-CAC29187AF59}"/>
          </ac:picMkLst>
        </pc:picChg>
        <pc:picChg chg="add mod">
          <ac:chgData name="Wenham, Thomas L" userId="a497ec5f-6314-425c-a8fd-94ba962ad6be" providerId="ADAL" clId="{2976AF37-026F-4443-B6C0-CB1257FD4F12}" dt="2020-03-10T22:57:07.109" v="834" actId="1076"/>
          <ac:picMkLst>
            <pc:docMk/>
            <pc:sldMk cId="0" sldId="256"/>
            <ac:picMk id="12" creationId="{03DE31CB-C44E-496A-B8A4-F0D392137456}"/>
          </ac:picMkLst>
        </pc:picChg>
      </pc:sldChg>
    </pc:docChg>
  </pc:docChgLst>
  <pc:docChgLst>
    <pc:chgData name="Wenham, Thomas L" userId="S::tw17086@essex.ac.uk::a497ec5f-6314-425c-a8fd-94ba962ad6be" providerId="AD" clId="Web-{863E1077-3EBF-A414-F62C-E9E14F6CD4FC}"/>
    <pc:docChg chg="modSld">
      <pc:chgData name="Wenham, Thomas L" userId="S::tw17086@essex.ac.uk::a497ec5f-6314-425c-a8fd-94ba962ad6be" providerId="AD" clId="Web-{863E1077-3EBF-A414-F62C-E9E14F6CD4FC}" dt="2020-03-10T10:11:30.796" v="4" actId="1076"/>
      <pc:docMkLst>
        <pc:docMk/>
      </pc:docMkLst>
      <pc:sldChg chg="addSp modSp">
        <pc:chgData name="Wenham, Thomas L" userId="S::tw17086@essex.ac.uk::a497ec5f-6314-425c-a8fd-94ba962ad6be" providerId="AD" clId="Web-{863E1077-3EBF-A414-F62C-E9E14F6CD4FC}" dt="2020-03-10T10:11:30.796" v="4" actId="1076"/>
        <pc:sldMkLst>
          <pc:docMk/>
          <pc:sldMk cId="0" sldId="256"/>
        </pc:sldMkLst>
        <pc:picChg chg="add mod">
          <ac:chgData name="Wenham, Thomas L" userId="S::tw17086@essex.ac.uk::a497ec5f-6314-425c-a8fd-94ba962ad6be" providerId="AD" clId="Web-{863E1077-3EBF-A414-F62C-E9E14F6CD4FC}" dt="2020-03-10T10:11:30.796" v="4" actId="1076"/>
          <ac:picMkLst>
            <pc:docMk/>
            <pc:sldMk cId="0" sldId="256"/>
            <ac:picMk id="2" creationId="{37224E3D-362F-4FAE-A3F8-4DFE85142103}"/>
          </ac:picMkLst>
        </pc:picChg>
      </pc:sldChg>
    </pc:docChg>
  </pc:docChgLst>
  <pc:docChgLst>
    <pc:chgData name="Walton-Rivers, Joseph J" userId="S::jwalto@essex.ac.uk::372f22b1-63e8-432b-bfeb-b3b2a974ff68" providerId="AD" clId="Web-{6C164ACB-167C-8802-E2C6-33ABACBAC1B0}"/>
    <pc:docChg chg="modSld">
      <pc:chgData name="Walton-Rivers, Joseph J" userId="S::jwalto@essex.ac.uk::372f22b1-63e8-432b-bfeb-b3b2a974ff68" providerId="AD" clId="Web-{6C164ACB-167C-8802-E2C6-33ABACBAC1B0}" dt="2020-03-10T13:56:03.037" v="13" actId="14100"/>
      <pc:docMkLst>
        <pc:docMk/>
      </pc:docMkLst>
      <pc:sldChg chg="modSp">
        <pc:chgData name="Walton-Rivers, Joseph J" userId="S::jwalto@essex.ac.uk::372f22b1-63e8-432b-bfeb-b3b2a974ff68" providerId="AD" clId="Web-{6C164ACB-167C-8802-E2C6-33ABACBAC1B0}" dt="2020-03-10T13:56:03.037" v="13" actId="14100"/>
        <pc:sldMkLst>
          <pc:docMk/>
          <pc:sldMk cId="0" sldId="256"/>
        </pc:sldMkLst>
        <pc:spChg chg="mod">
          <ac:chgData name="Walton-Rivers, Joseph J" userId="S::jwalto@essex.ac.uk::372f22b1-63e8-432b-bfeb-b3b2a974ff68" providerId="AD" clId="Web-{6C164ACB-167C-8802-E2C6-33ABACBAC1B0}" dt="2020-03-10T13:55:54.959" v="10" actId="14100"/>
          <ac:spMkLst>
            <pc:docMk/>
            <pc:sldMk cId="0" sldId="256"/>
            <ac:spMk id="2055" creationId="{00000000-0000-0000-0000-000000000000}"/>
          </ac:spMkLst>
        </pc:spChg>
        <pc:spChg chg="mod">
          <ac:chgData name="Walton-Rivers, Joseph J" userId="S::jwalto@essex.ac.uk::372f22b1-63e8-432b-bfeb-b3b2a974ff68" providerId="AD" clId="Web-{6C164ACB-167C-8802-E2C6-33ABACBAC1B0}" dt="2020-03-10T13:56:03.037" v="13" actId="14100"/>
          <ac:spMkLst>
            <pc:docMk/>
            <pc:sldMk cId="0" sldId="256"/>
            <ac:spMk id="2056" creationId="{00000000-0000-0000-0000-000000000000}"/>
          </ac:spMkLst>
        </pc:spChg>
        <pc:picChg chg="mod">
          <ac:chgData name="Walton-Rivers, Joseph J" userId="S::jwalto@essex.ac.uk::372f22b1-63e8-432b-bfeb-b3b2a974ff68" providerId="AD" clId="Web-{6C164ACB-167C-8802-E2C6-33ABACBAC1B0}" dt="2020-03-10T13:44:16.021" v="3" actId="1076"/>
          <ac:picMkLst>
            <pc:docMk/>
            <pc:sldMk cId="0" sldId="256"/>
            <ac:picMk id="2" creationId="{37224E3D-362F-4FAE-A3F8-4DFE85142103}"/>
          </ac:picMkLst>
        </pc:picChg>
        <pc:picChg chg="mod">
          <ac:chgData name="Walton-Rivers, Joseph J" userId="S::jwalto@essex.ac.uk::372f22b1-63e8-432b-bfeb-b3b2a974ff68" providerId="AD" clId="Web-{6C164ACB-167C-8802-E2C6-33ABACBAC1B0}" dt="2020-03-10T13:56:00.303" v="12" actId="1076"/>
          <ac:picMkLst>
            <pc:docMk/>
            <pc:sldMk cId="0" sldId="256"/>
            <ac:picMk id="3" creationId="{85A12065-9E23-4787-A257-C6871D594E8C}"/>
          </ac:picMkLst>
        </pc:picChg>
        <pc:picChg chg="mod">
          <ac:chgData name="Walton-Rivers, Joseph J" userId="S::jwalto@essex.ac.uk::372f22b1-63e8-432b-bfeb-b3b2a974ff68" providerId="AD" clId="Web-{6C164ACB-167C-8802-E2C6-33ABACBAC1B0}" dt="2020-03-10T13:55:44.757" v="8" actId="1076"/>
          <ac:picMkLst>
            <pc:docMk/>
            <pc:sldMk cId="0" sldId="256"/>
            <ac:picMk id="7" creationId="{9A939A14-0995-43CE-BDEE-FFCABDC3E39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425575"/>
            <a:ext cx="15122525" cy="9267825"/>
          </a:xfrm>
          <a:prstGeom prst="rect">
            <a:avLst/>
          </a:prstGeom>
          <a:solidFill>
            <a:srgbClr val="0463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165" tIns="23582" rIns="47165" bIns="23582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/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2628144" y="1670335"/>
            <a:ext cx="10009112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>
                <a:solidFill>
                  <a:schemeClr val="bg1"/>
                </a:solidFill>
              </a:rPr>
              <a:t>Name: Thomas Wenham. Supervisor: Joseph Walton-Rivers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20663" y="2382838"/>
            <a:ext cx="4532287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t"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sz="2000" u="sng" dirty="0">
                <a:latin typeface="Arial"/>
                <a:cs typeface="Arial"/>
              </a:rPr>
              <a:t>Features</a:t>
            </a:r>
            <a:endParaRPr lang="en-GB" sz="2000" dirty="0">
              <a:latin typeface="Arial"/>
              <a:cs typeface="Arial"/>
            </a:endParaRP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GB" sz="2000" dirty="0">
                <a:latin typeface="Arial"/>
                <a:cs typeface="Arial"/>
              </a:rPr>
              <a:t>Tile-based RPG (role playing game)</a:t>
            </a:r>
            <a:endParaRPr lang="en-GB" sz="2000" dirty="0"/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GB" sz="2000" dirty="0">
                <a:latin typeface="Arial"/>
                <a:cs typeface="Arial"/>
              </a:rPr>
              <a:t>The game is played on a freely explorable grid-based world – meaning game characters can only move in cardinal directions – and viewed from a top-down perspective. </a:t>
            </a:r>
            <a:endParaRPr lang="en-GB" sz="2000" dirty="0"/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GB" sz="2000" dirty="0">
                <a:latin typeface="Arial"/>
                <a:cs typeface="Arial"/>
              </a:rPr>
              <a:t>The player has access to a range of abilities with which to defeat enemies – using different equipment, they can use short and longer range attacks with different effects.  </a:t>
            </a:r>
            <a:endParaRPr lang="en-GB" sz="2000" dirty="0"/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GB" sz="2000" dirty="0">
                <a:latin typeface="Arial"/>
                <a:cs typeface="Arial"/>
              </a:rPr>
              <a:t>Enemies have artificial intelligence that allow them to navigate the world and fight the player effectively.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GB" sz="2000" dirty="0">
                <a:latin typeface="Arial"/>
                <a:cs typeface="Arial"/>
              </a:rPr>
              <a:t>There are items in the world that the player can collect. They can view/use/equip their items in the Inventory.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GB" sz="2000" dirty="0">
                <a:latin typeface="Arial"/>
                <a:cs typeface="Arial"/>
              </a:rPr>
              <a:t>Custom system for loading level data from a text file</a:t>
            </a:r>
          </a:p>
          <a:p>
            <a:pPr algn="just" eaLnBrk="1" hangingPunct="1"/>
            <a:endParaRPr lang="en-US" altLang="x-none" sz="1050" dirty="0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4989513" y="2382838"/>
            <a:ext cx="5065713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GB" altLang="x-none" sz="2000" dirty="0"/>
          </a:p>
          <a:p>
            <a:pPr eaLnBrk="1" hangingPunct="1"/>
            <a:endParaRPr lang="en-GB" altLang="x-none" sz="2000" dirty="0"/>
          </a:p>
          <a:p>
            <a:pPr eaLnBrk="1" hangingPunct="1"/>
            <a:endParaRPr lang="en-GB" altLang="x-none" sz="2000" dirty="0"/>
          </a:p>
          <a:p>
            <a:pPr eaLnBrk="1" hangingPunct="1"/>
            <a:endParaRPr lang="en-GB" altLang="x-none" sz="2000" dirty="0"/>
          </a:p>
          <a:p>
            <a:pPr eaLnBrk="1" hangingPunct="1"/>
            <a:endParaRPr lang="en-GB" altLang="x-none" sz="2000" dirty="0"/>
          </a:p>
          <a:p>
            <a:pPr eaLnBrk="1" hangingPunct="1"/>
            <a:endParaRPr lang="en-GB" altLang="x-none" sz="2000" dirty="0"/>
          </a:p>
          <a:p>
            <a:pPr eaLnBrk="1" hangingPunct="1"/>
            <a:endParaRPr lang="en-GB" altLang="x-none" sz="2000" dirty="0"/>
          </a:p>
          <a:p>
            <a:pPr eaLnBrk="1" hangingPunct="1"/>
            <a:endParaRPr lang="en-GB" altLang="x-none" sz="2000" dirty="0"/>
          </a:p>
          <a:p>
            <a:pPr eaLnBrk="1" hangingPunct="1"/>
            <a:endParaRPr lang="en-GB" altLang="x-none" sz="2000" dirty="0"/>
          </a:p>
          <a:p>
            <a:pPr eaLnBrk="1" hangingPunct="1"/>
            <a:endParaRPr lang="en-GB" altLang="x-none" sz="2000" dirty="0"/>
          </a:p>
          <a:p>
            <a:pPr eaLnBrk="1" hangingPunct="1"/>
            <a:endParaRPr lang="en-GB" altLang="x-none" sz="2000" dirty="0"/>
          </a:p>
          <a:p>
            <a:pPr eaLnBrk="1" hangingPunct="1"/>
            <a:endParaRPr lang="en-GB" altLang="x-none" sz="20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altLang="x-none" sz="2000" dirty="0"/>
              <a:t>Custom game engine and modularity allows easy expansion</a:t>
            </a:r>
          </a:p>
          <a:p>
            <a:pPr eaLnBrk="1" hangingPunct="1"/>
            <a:endParaRPr lang="en-GB" altLang="x-none" sz="2000" dirty="0"/>
          </a:p>
          <a:p>
            <a:pPr eaLnBrk="1" hangingPunct="1"/>
            <a:endParaRPr lang="en-GB" altLang="x-none" sz="2000" dirty="0"/>
          </a:p>
          <a:p>
            <a:pPr eaLnBrk="1" hangingPunct="1"/>
            <a:endParaRPr lang="en-GB" altLang="x-none" sz="2000" dirty="0"/>
          </a:p>
          <a:p>
            <a:pPr eaLnBrk="1" hangingPunct="1"/>
            <a:endParaRPr lang="en-GB" altLang="x-none" sz="2000" dirty="0"/>
          </a:p>
          <a:p>
            <a:pPr eaLnBrk="1" hangingPunct="1"/>
            <a:endParaRPr lang="en-GB" altLang="x-none" sz="2000" dirty="0"/>
          </a:p>
          <a:p>
            <a:pPr eaLnBrk="1" hangingPunct="1"/>
            <a:endParaRPr lang="en-GB" altLang="x-none" sz="20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altLang="x-none" sz="2000" dirty="0"/>
              <a:t>Menu system written with tree structure – each part has child branches. Each node can act as sub-menus.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altLang="x-none" sz="2000" dirty="0"/>
              <a:t>Inventory is a menu that shows your held items.</a:t>
            </a:r>
          </a:p>
          <a:p>
            <a:pPr eaLnBrk="1" hangingPunct="1"/>
            <a:endParaRPr lang="x-none" altLang="x-none" sz="2000" dirty="0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10275889" y="2382838"/>
            <a:ext cx="4625974" cy="795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altLang="x-none" sz="2000" dirty="0"/>
              <a:t>Written from scratch in Java; no game engine or external libraries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altLang="x-none" sz="2000" dirty="0"/>
              <a:t>Swing used for Graphics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altLang="x-none" sz="2000" dirty="0"/>
              <a:t>Grid based world</a:t>
            </a: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en-GB" altLang="x-none" sz="2000" dirty="0"/>
              <a:t>The game primarily consists of game objects that take a place on the grid</a:t>
            </a: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en-GB" altLang="x-none" sz="2000" dirty="0"/>
              <a:t>Collisions modelled by attempt for two objects to occupy same space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altLang="x-none" sz="2000" dirty="0"/>
              <a:t>Hitboxes (collisions outside of objects, used for attacks) and Items are decoupled from grid so they can occupy same space as an object.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GB" altLang="x-none" sz="20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GB" altLang="x-none" sz="20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GB" altLang="x-none" sz="20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GB" altLang="x-none" sz="20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GB" altLang="x-none" sz="20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GB" altLang="x-none" sz="2000" dirty="0"/>
              <a:t>Basic Game loop:</a:t>
            </a: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en-GB" altLang="x-none" sz="2000" dirty="0"/>
              <a:t>Handle pause actions, such as the menu</a:t>
            </a: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en-GB" altLang="x-none" sz="2000" dirty="0"/>
              <a:t>Handle user input</a:t>
            </a: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en-GB" altLang="x-none" sz="2000" dirty="0"/>
              <a:t>Update each game object</a:t>
            </a: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en-GB" altLang="x-none" sz="2000" dirty="0"/>
              <a:t>Handle object interactions</a:t>
            </a:r>
          </a:p>
          <a:p>
            <a:pPr marL="1085850" lvl="1" indent="-342900" eaLnBrk="1" hangingPunct="1">
              <a:buFont typeface="Arial" panose="020B0604020202020204" pitchFamily="34" charset="0"/>
              <a:buChar char="•"/>
            </a:pPr>
            <a:r>
              <a:rPr lang="en-GB" altLang="x-none" sz="2000" dirty="0"/>
              <a:t>Re-draw to screen</a:t>
            </a:r>
            <a:endParaRPr lang="x-none" altLang="x-none" sz="2000" dirty="0"/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4989513" y="346075"/>
            <a:ext cx="528637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dirty="0"/>
              <a:t>Tile-Based RPG</a:t>
            </a:r>
          </a:p>
        </p:txBody>
      </p:sp>
      <p:pic>
        <p:nvPicPr>
          <p:cNvPr id="3" name="Picture 2" descr="A screenshot of the game, showing the grid. Shown are walls, the player performing an attack and two enemies">
            <a:extLst>
              <a:ext uri="{FF2B5EF4-FFF2-40B4-BE49-F238E27FC236}">
                <a16:creationId xmlns:a16="http://schemas.microsoft.com/office/drawing/2014/main" id="{85A12065-9E23-4787-A257-C6871D594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91" y="2475554"/>
            <a:ext cx="3529035" cy="3529035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7EB73F5-0549-416C-A3DB-FEF96A43F2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6888"/>
          <a:stretch/>
        </p:blipFill>
        <p:spPr>
          <a:xfrm>
            <a:off x="5090783" y="7186026"/>
            <a:ext cx="2289483" cy="1222270"/>
          </a:xfrm>
          <a:prstGeom prst="rect">
            <a:avLst/>
          </a:prstGeom>
        </p:spPr>
      </p:pic>
      <p:pic>
        <p:nvPicPr>
          <p:cNvPr id="7" name="Picture 6" descr="A picture containing player, man, double, game&#10;&#10;Description automatically generated">
            <a:extLst>
              <a:ext uri="{FF2B5EF4-FFF2-40B4-BE49-F238E27FC236}">
                <a16:creationId xmlns:a16="http://schemas.microsoft.com/office/drawing/2014/main" id="{9A939A14-0995-43CE-BDEE-FFCABDC3E39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02" b="17749"/>
          <a:stretch/>
        </p:blipFill>
        <p:spPr>
          <a:xfrm>
            <a:off x="7521121" y="7186026"/>
            <a:ext cx="2393553" cy="1222271"/>
          </a:xfrm>
          <a:prstGeom prst="rect">
            <a:avLst/>
          </a:prstGeom>
        </p:spPr>
      </p:pic>
      <p:pic>
        <p:nvPicPr>
          <p:cNvPr id="2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37224E3D-362F-4FAE-A3F8-4DFE8514210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5512"/>
          <a:stretch/>
        </p:blipFill>
        <p:spPr>
          <a:xfrm>
            <a:off x="10930940" y="6775495"/>
            <a:ext cx="3030684" cy="13795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7C7928-06B3-4B64-AACD-B5F4389C4455}"/>
              </a:ext>
            </a:extLst>
          </p:cNvPr>
          <p:cNvSpPr txBox="1"/>
          <p:nvPr/>
        </p:nvSpPr>
        <p:spPr>
          <a:xfrm>
            <a:off x="5090782" y="10028813"/>
            <a:ext cx="496444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*Screenshots may not be representative of actual gameplay</a:t>
            </a:r>
            <a:endParaRPr lang="en-US" sz="1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98243E-B70C-47AE-A88F-122C414CA2EC}"/>
              </a:ext>
            </a:extLst>
          </p:cNvPr>
          <p:cNvGrpSpPr/>
          <p:nvPr/>
        </p:nvGrpSpPr>
        <p:grpSpPr>
          <a:xfrm>
            <a:off x="6406901" y="6807294"/>
            <a:ext cx="2143848" cy="300140"/>
            <a:chOff x="5921470" y="6558960"/>
            <a:chExt cx="2917592" cy="4084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79093-2464-429F-9BB2-08F1FC95238F}"/>
                </a:ext>
              </a:extLst>
            </p:cNvPr>
            <p:cNvSpPr/>
            <p:nvPr/>
          </p:nvSpPr>
          <p:spPr bwMode="auto">
            <a:xfrm>
              <a:off x="6547678" y="6666260"/>
              <a:ext cx="2131502" cy="20698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8590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5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FE5F2BD-DDDA-40E8-82C0-CAC29187A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1470" y="6558960"/>
              <a:ext cx="2917592" cy="408464"/>
            </a:xfrm>
            <a:prstGeom prst="rect">
              <a:avLst/>
            </a:prstGeom>
            <a:effectLst/>
          </p:spPr>
        </p:pic>
      </p:grp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03DE31CB-C44E-496A-B8A4-F0D3921374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014" y="2510246"/>
            <a:ext cx="710381" cy="35519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8ABAC9E66C7846B8585061D30AA1EF" ma:contentTypeVersion="10" ma:contentTypeDescription="Create a new document." ma:contentTypeScope="" ma:versionID="e923cb4a2326982715d153b92111d2a9">
  <xsd:schema xmlns:xsd="http://www.w3.org/2001/XMLSchema" xmlns:xs="http://www.w3.org/2001/XMLSchema" xmlns:p="http://schemas.microsoft.com/office/2006/metadata/properties" xmlns:ns3="62c09742-9e37-4cfe-8745-309dfd70d377" xmlns:ns4="78e9bcc0-6cd6-4336-a384-348d4289d8a6" targetNamespace="http://schemas.microsoft.com/office/2006/metadata/properties" ma:root="true" ma:fieldsID="7e7bfbe5babca15f3d0e521eaceee3d4" ns3:_="" ns4:_="">
    <xsd:import namespace="62c09742-9e37-4cfe-8745-309dfd70d377"/>
    <xsd:import namespace="78e9bcc0-6cd6-4336-a384-348d4289d8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c09742-9e37-4cfe-8745-309dfd70d3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e9bcc0-6cd6-4336-a384-348d4289d8a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1FF4D3-DACD-4693-A857-5799FE62C4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c09742-9e37-4cfe-8745-309dfd70d377"/>
    <ds:schemaRef ds:uri="78e9bcc0-6cd6-4336-a384-348d4289d8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742B7B-B664-4E3F-8928-9AB37A34A1EA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78e9bcc0-6cd6-4336-a384-348d4289d8a6"/>
    <ds:schemaRef ds:uri="http://schemas.openxmlformats.org/package/2006/metadata/core-properties"/>
    <ds:schemaRef ds:uri="62c09742-9e37-4cfe-8745-309dfd70d377"/>
  </ds:schemaRefs>
</ds:datastoreItem>
</file>

<file path=customXml/itemProps3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242</TotalTime>
  <Words>273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Wenham, Thomas L</cp:lastModifiedBy>
  <cp:revision>4</cp:revision>
  <dcterms:created xsi:type="dcterms:W3CDTF">2017-01-16T10:10:48Z</dcterms:created>
  <dcterms:modified xsi:type="dcterms:W3CDTF">2020-03-10T22:57:36Z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0x010100E98ABAC9E66C7846B8585061D30AA1EF</vt:lpwstr>
  </property>
</Properties>
</file>