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91" r:id="rId3"/>
    <p:sldId id="293" r:id="rId4"/>
    <p:sldId id="294" r:id="rId5"/>
    <p:sldId id="295" r:id="rId6"/>
    <p:sldId id="296" r:id="rId7"/>
    <p:sldId id="292" r:id="rId8"/>
    <p:sldId id="27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ED"/>
    <a:srgbClr val="005E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7"/>
  </p:normalViewPr>
  <p:slideViewPr>
    <p:cSldViewPr snapToGrid="0" snapToObjects="1">
      <p:cViewPr varScale="1">
        <p:scale>
          <a:sx n="141" d="100"/>
          <a:sy n="141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d0a76caf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d0a76caf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Thomas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6836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d0a76caf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d0a76caf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Thomas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1525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d0a76caf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d0a76caf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Enzo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5915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d0a76caf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d0a76caf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Enzo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7837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d0a76caf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d0a76caf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Thomas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6936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d0a76caf5_0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d0a76caf5_0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771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4d0a76caf5_1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4d0a76caf5_1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V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>
            <a:off x="-8625" y="-34475"/>
            <a:ext cx="9221700" cy="52227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348725" y="2290525"/>
            <a:ext cx="65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-8625" y="-34475"/>
            <a:ext cx="9221700" cy="52227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348725" y="2290525"/>
            <a:ext cx="65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1525"/>
            <a:ext cx="9144000" cy="7497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90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3925" y="4462426"/>
            <a:ext cx="909200" cy="64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0" y="721515"/>
            <a:ext cx="9144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>
                <a:solidFill>
                  <a:srgbClr val="CC0000"/>
                </a:solidFill>
              </a:rPr>
              <a:t>Projet Morpion</a:t>
            </a:r>
            <a:endParaRPr sz="4800">
              <a:solidFill>
                <a:srgbClr val="CC0000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0" y="3061649"/>
            <a:ext cx="9144000" cy="1344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/>
              <a:t>JAULGEY Thomas</a:t>
            </a:r>
            <a:br>
              <a:rPr lang="fr-FR" sz="1100"/>
            </a:br>
            <a:r>
              <a:rPr lang="fr-FR" sz="1100"/>
              <a:t>SANA Enzo</a:t>
            </a:r>
            <a:endParaRPr sz="11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8374" y="3798575"/>
            <a:ext cx="1902399" cy="134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Marguerite - Jeu du morpion">
            <a:extLst>
              <a:ext uri="{FF2B5EF4-FFF2-40B4-BE49-F238E27FC236}">
                <a16:creationId xmlns:a16="http://schemas.microsoft.com/office/drawing/2014/main" id="{B56E7278-E9FB-7140-87F8-6FD7CD50C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722" y="203459"/>
            <a:ext cx="1582555" cy="158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7475E57-2188-624B-ACF1-71296FB4C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043" y="4034049"/>
            <a:ext cx="3090889" cy="87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11700" y="90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Fonction </a:t>
            </a:r>
            <a:r>
              <a:rPr lang="fr-FR" err="1"/>
              <a:t>debut</a:t>
            </a:r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0DC81B-A330-384A-B283-D6FD460B3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00" y="800100"/>
            <a:ext cx="63754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5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11700" y="90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Fonction switch</a:t>
            </a:r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BA0FE3-5D42-1D42-826D-B4F32CFBE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400" y="844550"/>
            <a:ext cx="55372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11700" y="90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Fonction jeux</a:t>
            </a:r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21DCA5-3D9C-8645-ADBC-13A3FCC0E6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527"/>
          <a:stretch/>
        </p:blipFill>
        <p:spPr>
          <a:xfrm>
            <a:off x="1443188" y="854439"/>
            <a:ext cx="6017781" cy="31104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716C721-BBC2-8346-BD45-50BCD435E3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638"/>
          <a:stretch/>
        </p:blipFill>
        <p:spPr>
          <a:xfrm>
            <a:off x="1443188" y="3964898"/>
            <a:ext cx="6017781" cy="48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11700" y="90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Fonction victoire</a:t>
            </a:r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33C2E2-980E-6646-ABC7-EE63B14C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7962"/>
            <a:ext cx="9144000" cy="294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11700" y="90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Fonction Main</a:t>
            </a: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8B16BA-7E88-B44F-B33F-9B127AA7C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1231900"/>
            <a:ext cx="52197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5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1348725" y="2290525"/>
            <a:ext cx="65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Démonstration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779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4"/>
          <p:cNvSpPr txBox="1">
            <a:spLocks noGrp="1"/>
          </p:cNvSpPr>
          <p:nvPr>
            <p:ph type="title"/>
          </p:nvPr>
        </p:nvSpPr>
        <p:spPr>
          <a:xfrm>
            <a:off x="1348725" y="2290525"/>
            <a:ext cx="65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Merci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6" id="{B3F1C108-953A-B14D-B3E8-CC4A123EF6BF}" vid="{5097C33D-5C50-DB4C-8F8B-DAAC4C5B349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Light</Template>
  <TotalTime>0</TotalTime>
  <Words>24</Words>
  <Application>Microsoft Macintosh PowerPoint</Application>
  <PresentationFormat>Affichage à l'écran (16:9)</PresentationFormat>
  <Paragraphs>14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Projet Morpion</vt:lpstr>
      <vt:lpstr>Fonction debut</vt:lpstr>
      <vt:lpstr>Fonction switch</vt:lpstr>
      <vt:lpstr>Fonction jeux</vt:lpstr>
      <vt:lpstr>Fonction victoire</vt:lpstr>
      <vt:lpstr>Fonction Main</vt:lpstr>
      <vt:lpstr>Démonstration</vt:lpstr>
      <vt:lpstr>Merci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Morpion</dc:title>
  <dc:subject/>
  <dc:creator>Thomas Romain JAULGEY</dc:creator>
  <cp:keywords/>
  <dc:description/>
  <cp:lastModifiedBy>Thomas Romain JAULGEY</cp:lastModifiedBy>
  <cp:revision>1</cp:revision>
  <dcterms:created xsi:type="dcterms:W3CDTF">2020-09-23T14:32:51Z</dcterms:created>
  <dcterms:modified xsi:type="dcterms:W3CDTF">2020-09-24T12:55:17Z</dcterms:modified>
  <cp:category/>
</cp:coreProperties>
</file>