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0BC1-8744-4329-BFA1-C0D4ED86C6ED}" type="datetimeFigureOut">
              <a:rPr lang="en-US" smtClean="0"/>
              <a:pPr/>
              <a:t>8/4/2016</a:t>
            </a:fld>
            <a:endParaRPr lang="en-AU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E260471-326D-4406-8AF7-FAD8D1F1970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0BC1-8744-4329-BFA1-C0D4ED86C6ED}" type="datetimeFigureOut">
              <a:rPr lang="en-US" smtClean="0"/>
              <a:pPr/>
              <a:t>8/4/2016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0471-326D-4406-8AF7-FAD8D1F1970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0BC1-8744-4329-BFA1-C0D4ED86C6ED}" type="datetimeFigureOut">
              <a:rPr lang="en-US" smtClean="0"/>
              <a:pPr/>
              <a:t>8/4/2016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0471-326D-4406-8AF7-FAD8D1F1970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0BC1-8744-4329-BFA1-C0D4ED86C6ED}" type="datetimeFigureOut">
              <a:rPr lang="en-US" smtClean="0"/>
              <a:pPr/>
              <a:t>8/4/2016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0471-326D-4406-8AF7-FAD8D1F1970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0BC1-8744-4329-BFA1-C0D4ED86C6ED}" type="datetimeFigureOut">
              <a:rPr lang="en-US" smtClean="0"/>
              <a:pPr/>
              <a:t>8/4/2016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E260471-326D-4406-8AF7-FAD8D1F1970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0BC1-8744-4329-BFA1-C0D4ED86C6ED}" type="datetimeFigureOut">
              <a:rPr lang="en-US" smtClean="0"/>
              <a:pPr/>
              <a:t>8/4/2016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0471-326D-4406-8AF7-FAD8D1F1970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0BC1-8744-4329-BFA1-C0D4ED86C6ED}" type="datetimeFigureOut">
              <a:rPr lang="en-US" smtClean="0"/>
              <a:pPr/>
              <a:t>8/4/2016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0471-326D-4406-8AF7-FAD8D1F1970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0BC1-8744-4329-BFA1-C0D4ED86C6ED}" type="datetimeFigureOut">
              <a:rPr lang="en-US" smtClean="0"/>
              <a:pPr/>
              <a:t>8/4/2016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0471-326D-4406-8AF7-FAD8D1F1970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0BC1-8744-4329-BFA1-C0D4ED86C6ED}" type="datetimeFigureOut">
              <a:rPr lang="en-US" smtClean="0"/>
              <a:pPr/>
              <a:t>8/4/2016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0471-326D-4406-8AF7-FAD8D1F1970E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0BC1-8744-4329-BFA1-C0D4ED86C6ED}" type="datetimeFigureOut">
              <a:rPr lang="en-US" smtClean="0"/>
              <a:pPr/>
              <a:t>8/4/2016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60471-326D-4406-8AF7-FAD8D1F1970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30BC1-8744-4329-BFA1-C0D4ED86C6ED}" type="datetimeFigureOut">
              <a:rPr lang="en-US" smtClean="0"/>
              <a:pPr/>
              <a:t>8/4/2016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E260471-326D-4406-8AF7-FAD8D1F1970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0B30BC1-8744-4329-BFA1-C0D4ED86C6ED}" type="datetimeFigureOut">
              <a:rPr lang="en-US" smtClean="0"/>
              <a:pPr/>
              <a:t>8/4/2016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E260471-326D-4406-8AF7-FAD8D1F1970E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G:\UNI\YEAR%205\Semester%202%20-%20INB%20380\There%20Are%20No%20Brakes\Weekly%20Crits\Week%202\Week%202%20-%20Weekly%20Progress.wmv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Week 2 Progress</a:t>
            </a:r>
            <a:endParaRPr lang="en-AU" dirty="0"/>
          </a:p>
        </p:txBody>
      </p:sp>
      <p:pic>
        <p:nvPicPr>
          <p:cNvPr id="3077" name="Picture 5" descr="http://i.imgur.com/eQxRpo6.png"/>
          <p:cNvPicPr>
            <a:picLocks noChangeAspect="1" noChangeArrowheads="1"/>
          </p:cNvPicPr>
          <p:nvPr/>
        </p:nvPicPr>
        <p:blipFill>
          <a:blip r:embed="rId2" cstate="print"/>
          <a:srcRect t="33209" r="85000" b="40224"/>
          <a:stretch>
            <a:fillRect/>
          </a:stretch>
        </p:blipFill>
        <p:spPr bwMode="auto">
          <a:xfrm rot="16200000">
            <a:off x="3727024" y="3202408"/>
            <a:ext cx="1868549" cy="33218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Art Development - Progress</a:t>
            </a:r>
            <a:endParaRPr lang="en-AU" dirty="0"/>
          </a:p>
        </p:txBody>
      </p:sp>
      <p:pic>
        <p:nvPicPr>
          <p:cNvPr id="4" name="Week 2 - Weekly Progress.wmv">
            <a:hlinkClick r:id="" action="ppaction://media"/>
          </p:cNvPr>
          <p:cNvPicPr>
            <a:picLocks noGrp="1" noRot="1" noChangeAspect="1"/>
          </p:cNvPicPr>
          <p:nvPr>
            <p:ph sz="quarter"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785918" y="1500174"/>
            <a:ext cx="60960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Art Development - Progress</a:t>
            </a:r>
            <a:endParaRPr lang="en-AU" dirty="0"/>
          </a:p>
        </p:txBody>
      </p:sp>
      <p:pic>
        <p:nvPicPr>
          <p:cNvPr id="4" name="Content Placeholder 3" descr="Ancient Carriag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l="24088" t="13176" r="17545" b="19295"/>
          <a:stretch>
            <a:fillRect/>
          </a:stretch>
        </p:blipFill>
        <p:spPr>
          <a:xfrm>
            <a:off x="4471891" y="1700808"/>
            <a:ext cx="4204565" cy="2736304"/>
          </a:xfrm>
        </p:spPr>
      </p:pic>
      <p:pic>
        <p:nvPicPr>
          <p:cNvPr id="5" name="Picture 4" descr="Collapsible Platform.jpg"/>
          <p:cNvPicPr>
            <a:picLocks noChangeAspect="1"/>
          </p:cNvPicPr>
          <p:nvPr/>
        </p:nvPicPr>
        <p:blipFill>
          <a:blip r:embed="rId3" cstate="print"/>
          <a:srcRect l="25195" t="39199" r="27551" b="27201"/>
          <a:stretch>
            <a:fillRect/>
          </a:stretch>
        </p:blipFill>
        <p:spPr>
          <a:xfrm>
            <a:off x="3223944" y="4653136"/>
            <a:ext cx="2376264" cy="950394"/>
          </a:xfrm>
          <a:prstGeom prst="rect">
            <a:avLst/>
          </a:prstGeom>
        </p:spPr>
      </p:pic>
      <p:pic>
        <p:nvPicPr>
          <p:cNvPr id="6" name="Picture 5" descr="Lever.jpg"/>
          <p:cNvPicPr>
            <a:picLocks noChangeAspect="1"/>
          </p:cNvPicPr>
          <p:nvPr/>
        </p:nvPicPr>
        <p:blipFill>
          <a:blip r:embed="rId4" cstate="print"/>
          <a:srcRect l="40950" t="31933" r="40938" b="34467"/>
          <a:stretch>
            <a:fillRect/>
          </a:stretch>
        </p:blipFill>
        <p:spPr>
          <a:xfrm>
            <a:off x="1351736" y="4653136"/>
            <a:ext cx="1794199" cy="1872208"/>
          </a:xfrm>
          <a:prstGeom prst="rect">
            <a:avLst/>
          </a:prstGeom>
        </p:spPr>
      </p:pic>
      <p:pic>
        <p:nvPicPr>
          <p:cNvPr id="7" name="Picture 6" descr="Platform.jpg"/>
          <p:cNvPicPr>
            <a:picLocks noChangeAspect="1"/>
          </p:cNvPicPr>
          <p:nvPr/>
        </p:nvPicPr>
        <p:blipFill>
          <a:blip r:embed="rId5" cstate="print"/>
          <a:srcRect l="37012" t="41999" r="37001" b="41201"/>
          <a:stretch>
            <a:fillRect/>
          </a:stretch>
        </p:blipFill>
        <p:spPr>
          <a:xfrm>
            <a:off x="3223944" y="5661248"/>
            <a:ext cx="2376264" cy="864096"/>
          </a:xfrm>
          <a:prstGeom prst="rect">
            <a:avLst/>
          </a:prstGeom>
        </p:spPr>
      </p:pic>
      <p:pic>
        <p:nvPicPr>
          <p:cNvPr id="8" name="Picture 7" descr="Pressure Plate.jpg"/>
          <p:cNvPicPr>
            <a:picLocks noChangeAspect="1"/>
          </p:cNvPicPr>
          <p:nvPr/>
        </p:nvPicPr>
        <p:blipFill>
          <a:blip r:embed="rId6" cstate="print"/>
          <a:srcRect l="25326" t="22935" r="20337" b="16866"/>
          <a:stretch>
            <a:fillRect/>
          </a:stretch>
        </p:blipFill>
        <p:spPr>
          <a:xfrm>
            <a:off x="5672215" y="4653136"/>
            <a:ext cx="3004241" cy="1872208"/>
          </a:xfrm>
          <a:prstGeom prst="rect">
            <a:avLst/>
          </a:prstGeom>
        </p:spPr>
      </p:pic>
      <p:pic>
        <p:nvPicPr>
          <p:cNvPr id="9" name="Picture 8" descr="Push Pins.jpg"/>
          <p:cNvPicPr>
            <a:picLocks noChangeAspect="1"/>
          </p:cNvPicPr>
          <p:nvPr/>
        </p:nvPicPr>
        <p:blipFill>
          <a:blip r:embed="rId7" cstate="print"/>
          <a:srcRect l="42585" t="11619" r="41665" b="14182"/>
          <a:stretch>
            <a:fillRect/>
          </a:stretch>
        </p:blipFill>
        <p:spPr>
          <a:xfrm flipH="1">
            <a:off x="559648" y="4653136"/>
            <a:ext cx="695624" cy="1843406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785786" y="1571612"/>
            <a:ext cx="3571900" cy="264320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AU" sz="2600" dirty="0" smtClean="0"/>
              <a:t>Modelled ancient carriage </a:t>
            </a:r>
            <a:r>
              <a:rPr lang="en-AU" sz="2600" dirty="0" smtClean="0">
                <a:sym typeface="Wingdings" pitchFamily="2" charset="2"/>
              </a:rPr>
              <a:t> </a:t>
            </a:r>
            <a:r>
              <a:rPr lang="en-AU" sz="2600" dirty="0" smtClean="0"/>
              <a:t>75% textured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AU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Modelled</a:t>
            </a:r>
            <a:r>
              <a:rPr kumimoji="0" lang="en-AU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&amp; Textured assets</a:t>
            </a:r>
            <a:endParaRPr kumimoji="0" lang="en-AU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Level Design Progress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Tutorial Level placeholder assets with some working script implementation</a:t>
            </a:r>
          </a:p>
          <a:p>
            <a:r>
              <a:rPr lang="en-AU" dirty="0" smtClean="0"/>
              <a:t>The Ancients Level placeholder assets with some script implementation</a:t>
            </a:r>
          </a:p>
          <a:p>
            <a:r>
              <a:rPr lang="en-AU" dirty="0" smtClean="0"/>
              <a:t>Adventurer Level almost complete!</a:t>
            </a:r>
          </a:p>
          <a:p>
            <a:pPr lvl="1"/>
            <a:r>
              <a:rPr lang="en-AU" dirty="0" smtClean="0"/>
              <a:t>Some bug fixing</a:t>
            </a:r>
          </a:p>
          <a:p>
            <a:pPr lvl="1"/>
            <a:r>
              <a:rPr lang="en-AU" dirty="0" smtClean="0"/>
              <a:t>Minor textures</a:t>
            </a:r>
          </a:p>
          <a:p>
            <a:pPr lvl="1"/>
            <a:r>
              <a:rPr lang="en-AU" dirty="0" smtClean="0"/>
              <a:t>External testing feedback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296" t="10909" r="12045" b="10909"/>
          <a:stretch>
            <a:fillRect/>
          </a:stretch>
        </p:blipFill>
        <p:spPr bwMode="auto">
          <a:xfrm>
            <a:off x="4643438" y="3714752"/>
            <a:ext cx="4244746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Script Implementation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New camera system nearing completion (displays multiple areas of the level simultaneously)</a:t>
            </a:r>
          </a:p>
          <a:p>
            <a:r>
              <a:rPr lang="en-AU" dirty="0" smtClean="0"/>
              <a:t>Faction specific mechanics implemented for Adventurer/The Ancients carriage</a:t>
            </a:r>
          </a:p>
          <a:p>
            <a:endParaRPr lang="en-AU" dirty="0"/>
          </a:p>
        </p:txBody>
      </p:sp>
      <p:pic>
        <p:nvPicPr>
          <p:cNvPr id="3074" name="Picture 2" descr="http://i.imgur.com/DR6JXl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3286124"/>
            <a:ext cx="5715040" cy="3214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Administration Setup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01004" cy="3124208"/>
          </a:xfrm>
        </p:spPr>
        <p:txBody>
          <a:bodyPr/>
          <a:lstStyle/>
          <a:p>
            <a:r>
              <a:rPr lang="en-AU" dirty="0" smtClean="0"/>
              <a:t>Weekly Progress Reports </a:t>
            </a:r>
            <a:r>
              <a:rPr lang="en-AU" dirty="0" smtClean="0">
                <a:sym typeface="Wingdings" pitchFamily="2" charset="2"/>
              </a:rPr>
              <a:t> Google Doc</a:t>
            </a:r>
            <a:r>
              <a:rPr lang="en-AU" dirty="0" smtClean="0"/>
              <a:t> (saved locally and uploaded to </a:t>
            </a:r>
            <a:r>
              <a:rPr lang="en-AU" dirty="0" err="1" smtClean="0"/>
              <a:t>GitHub</a:t>
            </a:r>
            <a:r>
              <a:rPr lang="en-AU" dirty="0" smtClean="0"/>
              <a:t> at the end of each sprint)</a:t>
            </a:r>
          </a:p>
          <a:p>
            <a:r>
              <a:rPr lang="en-AU" dirty="0" smtClean="0"/>
              <a:t>Spreadsheets (preliminary)</a:t>
            </a:r>
          </a:p>
          <a:p>
            <a:pPr lvl="1"/>
            <a:r>
              <a:rPr lang="en-AU" dirty="0" smtClean="0"/>
              <a:t>Week 5 Goals</a:t>
            </a:r>
          </a:p>
          <a:p>
            <a:pPr lvl="1"/>
            <a:r>
              <a:rPr lang="en-AU" dirty="0" smtClean="0"/>
              <a:t>Weekly Development Plan</a:t>
            </a:r>
          </a:p>
          <a:p>
            <a:pPr lvl="1"/>
            <a:r>
              <a:rPr lang="en-AU" dirty="0" smtClean="0"/>
              <a:t>Backlog (to do)</a:t>
            </a:r>
          </a:p>
          <a:p>
            <a:r>
              <a:rPr lang="en-AU" dirty="0" smtClean="0"/>
              <a:t>Back Ups for all docs on </a:t>
            </a:r>
            <a:r>
              <a:rPr lang="en-AU" dirty="0" err="1" smtClean="0"/>
              <a:t>GitHub</a:t>
            </a:r>
            <a:r>
              <a:rPr lang="en-AU" dirty="0" smtClean="0"/>
              <a:t> repository</a:t>
            </a:r>
          </a:p>
          <a:p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  <p:pic>
        <p:nvPicPr>
          <p:cNvPr id="2051" name="Picture 3" descr="C:\Users\Joshua\AppData\Local\Microsoft\Windows\INetCache\IE\DP8NAM7V\como_arquivar_documentos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4500570"/>
            <a:ext cx="2841624" cy="21402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Plans for next week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Pyramid carriage fully implemented </a:t>
            </a:r>
            <a:endParaRPr lang="en-AU" dirty="0" smtClean="0"/>
          </a:p>
          <a:p>
            <a:r>
              <a:rPr lang="en-AU" dirty="0" smtClean="0"/>
              <a:t>T</a:t>
            </a:r>
            <a:r>
              <a:rPr lang="en-AU" dirty="0" smtClean="0"/>
              <a:t>utorial carriage fully implemented (may be pushed back depending on progress)</a:t>
            </a:r>
          </a:p>
          <a:p>
            <a:r>
              <a:rPr lang="en-AU" dirty="0" smtClean="0"/>
              <a:t>Prototype Industrialist Carriage</a:t>
            </a:r>
            <a:endParaRPr lang="en-AU" dirty="0" smtClean="0"/>
          </a:p>
          <a:p>
            <a:r>
              <a:rPr lang="en-AU" dirty="0" smtClean="0"/>
              <a:t>Full camera implementation</a:t>
            </a:r>
          </a:p>
          <a:p>
            <a:r>
              <a:rPr lang="en-AU" dirty="0" smtClean="0"/>
              <a:t>Internal </a:t>
            </a:r>
            <a:r>
              <a:rPr lang="en-AU" dirty="0" err="1" smtClean="0"/>
              <a:t>Playtesting</a:t>
            </a:r>
            <a:r>
              <a:rPr lang="en-AU" dirty="0" smtClean="0"/>
              <a:t>/Debugging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200</TotalTime>
  <Words>154</Words>
  <Application>Microsoft Office PowerPoint</Application>
  <PresentationFormat>On-screen Show (4:3)</PresentationFormat>
  <Paragraphs>30</Paragraphs>
  <Slides>7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Equity</vt:lpstr>
      <vt:lpstr>Week 2 Progress</vt:lpstr>
      <vt:lpstr>Art Development - Progress</vt:lpstr>
      <vt:lpstr>Art Development - Progress</vt:lpstr>
      <vt:lpstr>Level Design Progress</vt:lpstr>
      <vt:lpstr>Script Implementation</vt:lpstr>
      <vt:lpstr>Administration Setup</vt:lpstr>
      <vt:lpstr>Plans for next week</vt:lpstr>
    </vt:vector>
  </TitlesOfParts>
  <Company>Brisbane City Council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Joshua Garvey</dc:creator>
  <cp:lastModifiedBy>Joshua Garvey</cp:lastModifiedBy>
  <cp:revision>17</cp:revision>
  <dcterms:created xsi:type="dcterms:W3CDTF">2016-08-03T09:24:44Z</dcterms:created>
  <dcterms:modified xsi:type="dcterms:W3CDTF">2016-08-04T02:25:08Z</dcterms:modified>
</cp:coreProperties>
</file>