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797675" cy="10077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  <a:srgbClr val="1301FF"/>
    <a:srgbClr val="4A01FF"/>
    <a:srgbClr val="8C02FE"/>
    <a:srgbClr val="C103FD"/>
    <a:srgbClr val="FF01C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51" autoAdjust="0"/>
  </p:normalViewPr>
  <p:slideViewPr>
    <p:cSldViewPr>
      <p:cViewPr>
        <p:scale>
          <a:sx n="100" d="100"/>
          <a:sy n="100" d="100"/>
        </p:scale>
        <p:origin x="-376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fld id="{9DC410FA-546E-724F-AA71-65778A69521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28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55650"/>
            <a:ext cx="5038725" cy="377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86313"/>
            <a:ext cx="543877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fld id="{0D6AC0FC-7C85-4745-A90E-605EF816027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69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716F1-9768-DF4D-920F-3557B43D7D08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4EF4B-D76E-41B2-93EB-D11E52928A1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9625" y="6564313"/>
            <a:ext cx="20145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103566"/>
                </a:solidFill>
              </a:rPr>
              <a:t>Queensland University of Technology</a:t>
            </a:r>
          </a:p>
        </p:txBody>
      </p:sp>
      <p:pic>
        <p:nvPicPr>
          <p:cNvPr id="6" name="Picture 6" descr="QUTlogo29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38" y="6143625"/>
            <a:ext cx="4429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43750" y="6351588"/>
            <a:ext cx="1308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AU" sz="900">
                <a:solidFill>
                  <a:srgbClr val="103566"/>
                </a:solidFill>
              </a:rPr>
              <a:t>CRICOS No. 000213J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6022975"/>
            <a:ext cx="9144000" cy="8350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9" name="Picture 5" descr="QUTlogo295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738" y="62214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169150" y="6351588"/>
            <a:ext cx="1308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AU" sz="900">
                <a:solidFill>
                  <a:srgbClr val="103566"/>
                </a:solidFill>
              </a:rPr>
              <a:t>CRICOS No. 000213J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377950" y="6303963"/>
            <a:ext cx="14303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a university for the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184525" y="6362700"/>
            <a:ext cx="555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world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674938" y="62547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real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698875" y="6276975"/>
            <a:ext cx="192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3765550" y="6313488"/>
            <a:ext cx="93663" cy="93662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800">
          <a:solidFill>
            <a:srgbClr val="1035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 sz="2400">
          <a:solidFill>
            <a:srgbClr val="103566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000">
          <a:solidFill>
            <a:srgbClr val="103566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>
          <a:solidFill>
            <a:srgbClr val="103566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7848600" cy="2160587"/>
          </a:xfrm>
        </p:spPr>
        <p:txBody>
          <a:bodyPr/>
          <a:lstStyle/>
          <a:p>
            <a:pPr eaLnBrk="1" hangingPunct="1"/>
            <a:r>
              <a:rPr lang="en-AU" dirty="0" smtClean="0"/>
              <a:t>INB380 Game Project</a:t>
            </a:r>
            <a:br>
              <a:rPr lang="en-AU" dirty="0" smtClean="0"/>
            </a:br>
            <a:r>
              <a:rPr lang="en-AU" dirty="0" smtClean="0"/>
              <a:t>Lecture 5</a:t>
            </a:r>
            <a:r>
              <a:rPr lang="en-AU" dirty="0"/>
              <a:t> </a:t>
            </a:r>
            <a:r>
              <a:rPr lang="en-AU" dirty="0" smtClean="0"/>
              <a:t>– User Testing</a:t>
            </a:r>
            <a:endParaRPr lang="en-AU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163"/>
            <a:ext cx="6400800" cy="1104900"/>
          </a:xfrm>
          <a:noFill/>
        </p:spPr>
        <p:txBody>
          <a:bodyPr/>
          <a:lstStyle/>
          <a:p>
            <a:pPr eaLnBrk="1" hangingPunct="1"/>
            <a:endParaRPr lang="en-AU" dirty="0"/>
          </a:p>
          <a:p>
            <a:pPr eaLnBrk="1" hangingPunct="1"/>
            <a:r>
              <a:rPr lang="en-AU" dirty="0"/>
              <a:t>Ross Brown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Testing, </a:t>
            </a:r>
            <a:r>
              <a:rPr lang="en-US" dirty="0" smtClean="0"/>
              <a:t>1, 2,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“Testing </a:t>
            </a:r>
            <a:r>
              <a:rPr lang="en-US" dirty="0"/>
              <a:t>leads to failure, and failure leads to </a:t>
            </a:r>
            <a:r>
              <a:rPr lang="en-US" dirty="0" smtClean="0"/>
              <a:t>understanding” - Burt </a:t>
            </a:r>
            <a:r>
              <a:rPr lang="en-US" dirty="0" err="1" smtClean="0"/>
              <a:t>Rutan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5 –Testing Processes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Next four weeks to Week 9 is about testing your new beta version</a:t>
            </a:r>
          </a:p>
          <a:p>
            <a:r>
              <a:rPr lang="en-AU" dirty="0" smtClean="0"/>
              <a:t>From now on, you will only include components that emerge from testing commentary</a:t>
            </a:r>
          </a:p>
          <a:p>
            <a:pPr lvl="1"/>
            <a:r>
              <a:rPr lang="en-AU" dirty="0" err="1"/>
              <a:t>e</a:t>
            </a:r>
            <a:r>
              <a:rPr lang="en-AU" dirty="0" err="1" smtClean="0"/>
              <a:t>g</a:t>
            </a:r>
            <a:r>
              <a:rPr lang="en-AU" dirty="0" smtClean="0"/>
              <a:t>. testers want more levels; then you can add one</a:t>
            </a:r>
          </a:p>
          <a:p>
            <a:r>
              <a:rPr lang="en-AU" dirty="0" smtClean="0"/>
              <a:t>Each critique now centres on how the testing went, arbitrary building is now deprecated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1738" b="-11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3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</a:t>
            </a:r>
            <a:r>
              <a:rPr lang="en-AU" dirty="0" smtClean="0"/>
              <a:t>Process 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expect a report from the producer regarding the testing </a:t>
            </a:r>
          </a:p>
          <a:p>
            <a:pPr lvl="1"/>
            <a:r>
              <a:rPr lang="en-US" dirty="0" smtClean="0"/>
              <a:t>log changes into a testing report, same format as before</a:t>
            </a:r>
          </a:p>
          <a:p>
            <a:pPr lvl="1"/>
            <a:r>
              <a:rPr lang="en-US" dirty="0" smtClean="0"/>
              <a:t>5 naïve people a week </a:t>
            </a:r>
            <a:r>
              <a:rPr lang="en-US" b="1" dirty="0" smtClean="0"/>
              <a:t>minimum </a:t>
            </a:r>
            <a:r>
              <a:rPr lang="en-US" dirty="0" smtClean="0"/>
              <a:t>– will find 80% of bugs</a:t>
            </a:r>
          </a:p>
          <a:p>
            <a:pPr lvl="1"/>
            <a:r>
              <a:rPr lang="en-US" dirty="0" smtClean="0"/>
              <a:t>You have INB181 students allocated to your team – see Blackboard</a:t>
            </a:r>
          </a:p>
          <a:p>
            <a:pPr lvl="1"/>
            <a:r>
              <a:rPr lang="en-US" dirty="0" smtClean="0"/>
              <a:t>If they do not respond, find other people</a:t>
            </a:r>
          </a:p>
          <a:p>
            <a:pPr lvl="1"/>
            <a:r>
              <a:rPr lang="en-US" dirty="0" smtClean="0"/>
              <a:t>Ask some back as deeper testers</a:t>
            </a:r>
          </a:p>
          <a:p>
            <a:r>
              <a:rPr lang="en-US" dirty="0" smtClean="0"/>
              <a:t>Please present your report </a:t>
            </a:r>
            <a:r>
              <a:rPr lang="en-US" dirty="0" err="1" smtClean="0"/>
              <a:t>wrt</a:t>
            </a:r>
            <a:r>
              <a:rPr lang="en-US" dirty="0" smtClean="0"/>
              <a:t> what happened in testing</a:t>
            </a:r>
          </a:p>
          <a:p>
            <a:pPr lvl="1"/>
            <a:r>
              <a:rPr lang="en-US" dirty="0" smtClean="0"/>
              <a:t>Priority Issues discovered</a:t>
            </a:r>
          </a:p>
          <a:p>
            <a:pPr lvl="1"/>
            <a:r>
              <a:rPr lang="en-US" dirty="0" smtClean="0"/>
              <a:t>Plans to fix them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002" b="4560"/>
          <a:stretch/>
        </p:blipFill>
        <p:spPr>
          <a:xfrm>
            <a:off x="4648200" y="1765300"/>
            <a:ext cx="4038600" cy="3581400"/>
          </a:xfrm>
        </p:spPr>
      </p:pic>
    </p:spTree>
    <p:extLst>
      <p:ext uri="{BB962C8B-B14F-4D97-AF65-F5344CB8AC3E}">
        <p14:creationId xmlns:p14="http://schemas.microsoft.com/office/powerpoint/2010/main" val="39905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Make sure someone in the team is managing the testing as their main </a:t>
            </a:r>
            <a:r>
              <a:rPr lang="en-US" sz="1600" dirty="0" smtClean="0"/>
              <a:t>task</a:t>
            </a:r>
          </a:p>
          <a:p>
            <a:pPr lvl="1"/>
            <a:r>
              <a:rPr lang="en-US" sz="1400" dirty="0" smtClean="0"/>
              <a:t>Getting participants, making appointments, managing testing results, processing issues – it all counts</a:t>
            </a:r>
            <a:endParaRPr lang="en-US" sz="1400" dirty="0"/>
          </a:p>
          <a:p>
            <a:r>
              <a:rPr lang="en-US" sz="1600" dirty="0" smtClean="0"/>
              <a:t>Testing sessions should </a:t>
            </a:r>
            <a:r>
              <a:rPr lang="en-US" sz="1600" dirty="0" err="1" smtClean="0"/>
              <a:t>utilise</a:t>
            </a:r>
            <a:r>
              <a:rPr lang="en-US" sz="1600" dirty="0" smtClean="0"/>
              <a:t> at least two team members</a:t>
            </a:r>
          </a:p>
          <a:p>
            <a:pPr lvl="1"/>
            <a:r>
              <a:rPr lang="en-US" sz="1400" dirty="0" smtClean="0"/>
              <a:t>One to watch player reactions</a:t>
            </a:r>
          </a:p>
          <a:p>
            <a:pPr lvl="1"/>
            <a:r>
              <a:rPr lang="en-US" sz="1400" dirty="0" smtClean="0"/>
              <a:t>One to watch game play on screen</a:t>
            </a:r>
          </a:p>
          <a:p>
            <a:r>
              <a:rPr lang="en-US" sz="1600" dirty="0" smtClean="0"/>
              <a:t>Follow a script 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ntroduce yourselves, inform tester of their right to desist – be precise, to replicate conditions</a:t>
            </a:r>
          </a:p>
          <a:p>
            <a:pPr lvl="1"/>
            <a:r>
              <a:rPr lang="en-US" sz="1400" dirty="0" smtClean="0"/>
              <a:t>Be cold – do not establish rapport with the tester at all, no laughing or joking, it is not meant to be fun, the GAME is meant to be fun</a:t>
            </a:r>
          </a:p>
          <a:p>
            <a:pPr lvl="1"/>
            <a:r>
              <a:rPr lang="en-US" sz="1400" dirty="0" smtClean="0"/>
              <a:t>Offer little help, only the odd hint, maybe</a:t>
            </a:r>
          </a:p>
          <a:p>
            <a:r>
              <a:rPr lang="en-US" sz="1600" dirty="0" smtClean="0"/>
              <a:t>Keep videos, audio files </a:t>
            </a:r>
          </a:p>
          <a:p>
            <a:pPr lvl="1"/>
            <a:r>
              <a:rPr lang="en-US" sz="1400" dirty="0"/>
              <a:t>U</a:t>
            </a:r>
            <a:r>
              <a:rPr lang="en-US" sz="1400" dirty="0" smtClean="0"/>
              <a:t>seful for later reference if not understanding problems</a:t>
            </a:r>
          </a:p>
          <a:p>
            <a:r>
              <a:rPr lang="en-US" sz="1600" dirty="0" smtClean="0"/>
              <a:t>Both make COPIOUS notes!</a:t>
            </a:r>
          </a:p>
          <a:p>
            <a:pPr lvl="1"/>
            <a:r>
              <a:rPr lang="en-US" sz="1400" dirty="0" smtClean="0"/>
              <a:t>Just record as stream of consciousness and edit later</a:t>
            </a:r>
          </a:p>
          <a:p>
            <a:pPr lvl="1"/>
            <a:r>
              <a:rPr lang="en-US" sz="1400" dirty="0" smtClean="0"/>
              <a:t>Note everything</a:t>
            </a:r>
          </a:p>
        </p:txBody>
      </p:sp>
    </p:spTree>
    <p:extLst>
      <p:ext uri="{BB962C8B-B14F-4D97-AF65-F5344CB8AC3E}">
        <p14:creationId xmlns:p14="http://schemas.microsoft.com/office/powerpoint/2010/main" val="27670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Testing Processes </a:t>
            </a:r>
            <a:r>
              <a:rPr lang="en-AU" dirty="0" smtClean="0"/>
              <a:t>Testing Session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Boil </a:t>
            </a:r>
            <a:r>
              <a:rPr lang="en-US" dirty="0" smtClean="0"/>
              <a:t>down findings from testing log into </a:t>
            </a:r>
            <a:r>
              <a:rPr lang="en-US" dirty="0"/>
              <a:t>a </a:t>
            </a:r>
            <a:r>
              <a:rPr lang="en-US" dirty="0" err="1" smtClean="0"/>
              <a:t>prioritised</a:t>
            </a:r>
            <a:r>
              <a:rPr lang="en-US" dirty="0" smtClean="0"/>
              <a:t> </a:t>
            </a:r>
            <a:r>
              <a:rPr lang="en-US" dirty="0"/>
              <a:t>issues </a:t>
            </a:r>
            <a:r>
              <a:rPr lang="en-US" dirty="0" smtClean="0"/>
              <a:t>list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igh, medium, low – look at the example documents</a:t>
            </a:r>
          </a:p>
          <a:p>
            <a:r>
              <a:rPr lang="en-US" dirty="0" smtClean="0"/>
              <a:t>Track the issues - deal with game breakers first</a:t>
            </a:r>
          </a:p>
          <a:p>
            <a:r>
              <a:rPr lang="en-US" dirty="0" smtClean="0"/>
              <a:t>You will not be able to fix all the bugs, so choose wisely</a:t>
            </a:r>
          </a:p>
          <a:p>
            <a:r>
              <a:rPr lang="en-US" dirty="0" smtClean="0"/>
              <a:t>First report next week – get your testing started now!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Weeks - Crawl</a:t>
            </a:r>
            <a:r>
              <a:rPr lang="en-US" dirty="0"/>
              <a:t>, Walk,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coming critique is a </a:t>
            </a:r>
            <a:r>
              <a:rPr lang="en-AU" b="1" dirty="0" smtClean="0"/>
              <a:t>Crawl</a:t>
            </a:r>
            <a:r>
              <a:rPr lang="en-AU" dirty="0" smtClean="0"/>
              <a:t> – show us your plans, who, what, where, how</a:t>
            </a:r>
          </a:p>
          <a:p>
            <a:r>
              <a:rPr lang="en-AU" dirty="0" smtClean="0"/>
              <a:t>Next week </a:t>
            </a:r>
            <a:r>
              <a:rPr lang="en-AU" b="1" dirty="0" smtClean="0"/>
              <a:t>Walk</a:t>
            </a:r>
            <a:r>
              <a:rPr lang="en-AU" dirty="0" smtClean="0"/>
              <a:t> - Simulated </a:t>
            </a:r>
            <a:r>
              <a:rPr lang="en-AU" dirty="0"/>
              <a:t>naïve playtest by Ross (David Bromley) </a:t>
            </a:r>
            <a:endParaRPr lang="en-AU" dirty="0" smtClean="0"/>
          </a:p>
          <a:p>
            <a:r>
              <a:rPr lang="en-US" dirty="0" smtClean="0"/>
              <a:t>Week after </a:t>
            </a:r>
            <a:r>
              <a:rPr lang="en-US" b="1" dirty="0" smtClean="0"/>
              <a:t>Run</a:t>
            </a:r>
            <a:r>
              <a:rPr lang="en-US" dirty="0" smtClean="0"/>
              <a:t> </a:t>
            </a:r>
            <a:r>
              <a:rPr lang="en-US" dirty="0"/>
              <a:t>with actual naïve tester in </a:t>
            </a:r>
            <a:r>
              <a:rPr lang="en-US" dirty="0" smtClean="0"/>
              <a:t>Week 7 observed by Matt and I</a:t>
            </a:r>
            <a:endParaRPr lang="en-US" dirty="0"/>
          </a:p>
          <a:p>
            <a:r>
              <a:rPr lang="en-AU" dirty="0"/>
              <a:t>Show us results of </a:t>
            </a:r>
            <a:r>
              <a:rPr lang="en-AU" dirty="0" err="1"/>
              <a:t>playtesting</a:t>
            </a:r>
            <a:r>
              <a:rPr lang="en-AU" dirty="0"/>
              <a:t>: findings, surveys, what you did in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65458"/>
      </p:ext>
    </p:extLst>
  </p:cSld>
  <p:clrMapOvr>
    <a:masterClrMapping/>
  </p:clrMapOvr>
</p:sld>
</file>

<file path=ppt/theme/theme1.xml><?xml version="1.0" encoding="utf-8"?>
<a:theme xmlns:a="http://schemas.openxmlformats.org/drawingml/2006/main" name="qut">
  <a:themeElements>
    <a:clrScheme name="q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qut</Template>
  <TotalTime>48745</TotalTime>
  <Words>446</Words>
  <Application>Microsoft Macintosh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qut</vt:lpstr>
      <vt:lpstr>INB380 Game Project Lecture 5 – User Testing</vt:lpstr>
      <vt:lpstr>Testing, Testing, 1, 2, 3</vt:lpstr>
      <vt:lpstr>Week 5 –Testing Processes</vt:lpstr>
      <vt:lpstr>Testing Process Critiques</vt:lpstr>
      <vt:lpstr>Testing Sessions</vt:lpstr>
      <vt:lpstr>Testing Processes Testing Session Outputs</vt:lpstr>
      <vt:lpstr>Future Weeks - Crawl, Walk, Run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Queensland University of Technology</cp:lastModifiedBy>
  <cp:revision>387</cp:revision>
  <dcterms:created xsi:type="dcterms:W3CDTF">2010-07-23T04:32:44Z</dcterms:created>
  <dcterms:modified xsi:type="dcterms:W3CDTF">2015-08-17T22:09:56Z</dcterms:modified>
</cp:coreProperties>
</file>