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4" r:id="rId4"/>
    <p:sldId id="460" r:id="rId5"/>
    <p:sldId id="463" r:id="rId6"/>
    <p:sldId id="458" r:id="rId7"/>
    <p:sldId id="459" r:id="rId8"/>
    <p:sldId id="461" r:id="rId9"/>
    <p:sldId id="462" r:id="rId10"/>
    <p:sldId id="457" r:id="rId11"/>
    <p:sldId id="468" r:id="rId12"/>
    <p:sldId id="466" r:id="rId13"/>
    <p:sldId id="467" r:id="rId14"/>
    <p:sldId id="465" r:id="rId15"/>
  </p:sldIdLst>
  <p:sldSz cx="9144000" cy="6858000" type="screen4x3"/>
  <p:notesSz cx="6797675" cy="10077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  <a:srgbClr val="1301FF"/>
    <a:srgbClr val="4A01FF"/>
    <a:srgbClr val="8C02FE"/>
    <a:srgbClr val="C103FD"/>
    <a:srgbClr val="FF01C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20" autoAdjust="0"/>
  </p:normalViewPr>
  <p:slideViewPr>
    <p:cSldViewPr>
      <p:cViewPr>
        <p:scale>
          <a:sx n="100" d="100"/>
          <a:sy n="100" d="100"/>
        </p:scale>
        <p:origin x="1416" y="2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fld id="{9DC410FA-546E-724F-AA71-65778A69521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328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55650"/>
            <a:ext cx="5038725" cy="3779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86313"/>
            <a:ext cx="543877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65" charset="0"/>
              </a:defRPr>
            </a:lvl1pPr>
          </a:lstStyle>
          <a:p>
            <a:endParaRPr lang="en-A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571038"/>
            <a:ext cx="2946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65" charset="0"/>
              </a:defRPr>
            </a:lvl1pPr>
          </a:lstStyle>
          <a:p>
            <a:fld id="{0D6AC0FC-7C85-4745-A90E-605EF816027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69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716F1-9768-DF4D-920F-3557B43D7D08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5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DBD1A-C7CF-5840-AABB-0C0A8891B7FA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D21E0-D72B-8E48-A1B5-BB391D633139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2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4EF4B-D76E-41B2-93EB-D11E52928A1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86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946775"/>
            <a:ext cx="9144000" cy="9112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9625" y="6564313"/>
            <a:ext cx="20145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rgbClr val="103566"/>
                </a:solidFill>
              </a:rPr>
              <a:t>Queensland University of Technology</a:t>
            </a:r>
          </a:p>
        </p:txBody>
      </p:sp>
      <p:pic>
        <p:nvPicPr>
          <p:cNvPr id="6" name="Picture 6" descr="QUTlogo29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38" y="6143625"/>
            <a:ext cx="4429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43750" y="6351588"/>
            <a:ext cx="1308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AU" sz="900">
                <a:solidFill>
                  <a:srgbClr val="103566"/>
                </a:solidFill>
              </a:rPr>
              <a:t>CRICOS No. 000213J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398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98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6022975"/>
            <a:ext cx="9144000" cy="8350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9" name="Picture 5" descr="QUTlogo295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738" y="622141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169150" y="6351588"/>
            <a:ext cx="1308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AU" sz="900">
                <a:solidFill>
                  <a:srgbClr val="103566"/>
                </a:solidFill>
              </a:rPr>
              <a:t>CRICOS No. 000213J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377950" y="6303963"/>
            <a:ext cx="14303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a university for the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3184525" y="6362700"/>
            <a:ext cx="555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world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674938" y="62547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real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3698875" y="6276975"/>
            <a:ext cx="1920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3765550" y="6313488"/>
            <a:ext cx="93663" cy="93662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•"/>
        <a:defRPr sz="2800">
          <a:solidFill>
            <a:srgbClr val="1035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–"/>
        <a:defRPr sz="2400">
          <a:solidFill>
            <a:srgbClr val="103566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•"/>
        <a:defRPr sz="2000">
          <a:solidFill>
            <a:srgbClr val="103566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–"/>
        <a:defRPr>
          <a:solidFill>
            <a:srgbClr val="103566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5Bcz9d-RC0" TargetMode="External"/><Relationship Id="rId4" Type="http://schemas.openxmlformats.org/officeDocument/2006/relationships/hyperlink" Target="https://www.youtube.com/watch?v=7jTg3agm7G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unity3d.com/Manual/ExternalVersionControlSystemSupport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836613"/>
            <a:ext cx="7848600" cy="2160587"/>
          </a:xfrm>
        </p:spPr>
        <p:txBody>
          <a:bodyPr/>
          <a:lstStyle/>
          <a:p>
            <a:pPr eaLnBrk="1" hangingPunct="1"/>
            <a:r>
              <a:rPr lang="en-AU" dirty="0" smtClean="0"/>
              <a:t>INB380 Game Project</a:t>
            </a:r>
            <a:br>
              <a:rPr lang="en-AU" dirty="0" smtClean="0"/>
            </a:br>
            <a:r>
              <a:rPr lang="en-AU" dirty="0" smtClean="0"/>
              <a:t>Lecture 2</a:t>
            </a:r>
            <a:br>
              <a:rPr lang="en-AU" dirty="0" smtClean="0"/>
            </a:br>
            <a:r>
              <a:rPr lang="en-AU" dirty="0" smtClean="0"/>
              <a:t>SVN and Planning</a:t>
            </a:r>
            <a:endParaRPr lang="en-AU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163"/>
            <a:ext cx="6400800" cy="1104900"/>
          </a:xfrm>
          <a:noFill/>
        </p:spPr>
        <p:txBody>
          <a:bodyPr/>
          <a:lstStyle/>
          <a:p>
            <a:pPr eaLnBrk="1" hangingPunct="1"/>
            <a:endParaRPr lang="en-AU" dirty="0"/>
          </a:p>
          <a:p>
            <a:pPr eaLnBrk="1" hangingPunct="1"/>
            <a:r>
              <a:rPr lang="en-AU" dirty="0"/>
              <a:t>Ross Brown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Server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Now have a simple demonstration </a:t>
            </a:r>
            <a:r>
              <a:rPr lang="en-AU" dirty="0" smtClean="0"/>
              <a:t>using Unity to get you started for those interested</a:t>
            </a:r>
            <a:endParaRPr lang="en-AU" dirty="0" smtClean="0"/>
          </a:p>
          <a:p>
            <a:r>
              <a:rPr lang="en-AU" dirty="0" smtClean="0"/>
              <a:t>I will use </a:t>
            </a:r>
            <a:r>
              <a:rPr lang="en-AU" dirty="0" smtClean="0"/>
              <a:t>Windows and Mac (Bootcamp)</a:t>
            </a:r>
            <a:endParaRPr lang="en-AU" dirty="0" smtClean="0"/>
          </a:p>
          <a:p>
            <a:r>
              <a:rPr lang="en-AU" dirty="0" smtClean="0"/>
              <a:t>Will cover </a:t>
            </a:r>
            <a:r>
              <a:rPr lang="en-US" dirty="0" smtClean="0"/>
              <a:t>basic creation of repo, checking out, committing</a:t>
            </a:r>
          </a:p>
          <a:p>
            <a:r>
              <a:rPr lang="en-US" dirty="0" smtClean="0"/>
              <a:t>Can look at the INB380 site on </a:t>
            </a:r>
            <a:r>
              <a:rPr lang="en-US" dirty="0" err="1" smtClean="0"/>
              <a:t>Blacksphere</a:t>
            </a:r>
            <a:r>
              <a:rPr lang="en-US" dirty="0" smtClean="0"/>
              <a:t> for workshops on SVN with Mac and Windows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Unity and SVN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Communicate what you are working on – to minimise conflicts if possible and help merge.  Learn to fork.</a:t>
            </a:r>
          </a:p>
          <a:p>
            <a:r>
              <a:rPr lang="en-AU" dirty="0" smtClean="0"/>
              <a:t>Keep content/code as separate as possible</a:t>
            </a:r>
          </a:p>
          <a:p>
            <a:r>
              <a:rPr lang="en-AU" dirty="0" smtClean="0"/>
              <a:t>Developers – create parameterised scripts for objects</a:t>
            </a:r>
          </a:p>
          <a:p>
            <a:r>
              <a:rPr lang="en-AU" dirty="0" smtClean="0"/>
              <a:t>Artists/Modellers/Animators – check your content in game, might create prefabs to merge in project, external to scene file</a:t>
            </a:r>
          </a:p>
          <a:p>
            <a:r>
              <a:rPr lang="en-AU" dirty="0" smtClean="0"/>
              <a:t>Level Designer – bring it all together and commit</a:t>
            </a:r>
          </a:p>
          <a:p>
            <a:r>
              <a:rPr lang="en-AU" smtClean="0"/>
              <a:t>Sync - developers </a:t>
            </a:r>
            <a:r>
              <a:rPr lang="en-AU" dirty="0"/>
              <a:t>to </a:t>
            </a:r>
            <a:r>
              <a:rPr lang="en-AU" dirty="0" smtClean="0"/>
              <a:t>drive merges </a:t>
            </a:r>
            <a:r>
              <a:rPr lang="en-AU" dirty="0"/>
              <a:t>and plan </a:t>
            </a:r>
            <a:r>
              <a:rPr lang="en-AU" dirty="0" smtClean="0"/>
              <a:t>times for merge meeting(s) to have unbroken build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53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and External Subversion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here for integration: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://docs.unity3d.com/Manual/</a:t>
            </a:r>
            <a:r>
              <a:rPr lang="en-US" dirty="0" smtClean="0">
                <a:hlinkClick r:id="rId2"/>
              </a:rPr>
              <a:t>ExternalVersionControlSystemSupport.html</a:t>
            </a:r>
            <a:endParaRPr lang="en-US" dirty="0" smtClean="0"/>
          </a:p>
          <a:p>
            <a:r>
              <a:rPr lang="en-US" dirty="0" smtClean="0"/>
              <a:t>UDK:</a:t>
            </a:r>
          </a:p>
          <a:p>
            <a:pPr lvl="1"/>
            <a:r>
              <a:rPr lang="en-US" dirty="0">
                <a:hlinkClick r:id="rId3"/>
              </a:rPr>
              <a:t>https://www.youtube.com/watch?v=I5Bcz9d-</a:t>
            </a:r>
            <a:r>
              <a:rPr lang="en-US" dirty="0" smtClean="0">
                <a:hlinkClick r:id="rId3"/>
              </a:rPr>
              <a:t>RC0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https://www.youtube.com/watch?v=</a:t>
            </a:r>
            <a:r>
              <a:rPr lang="en-US" dirty="0" smtClean="0">
                <a:hlinkClick r:id="rId4"/>
              </a:rPr>
              <a:t>7jTg3agm7GY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29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Hubs and INB380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happy to allow teams that have GIT hubs to use them</a:t>
            </a:r>
          </a:p>
          <a:p>
            <a:r>
              <a:rPr lang="en-US" dirty="0" smtClean="0"/>
              <a:t>Send me </a:t>
            </a:r>
            <a:r>
              <a:rPr lang="en-US" dirty="0" err="1" smtClean="0"/>
              <a:t>url</a:t>
            </a:r>
            <a:r>
              <a:rPr lang="en-US" dirty="0" smtClean="0"/>
              <a:t> details of your repo, with user name and password for a brown8 account</a:t>
            </a:r>
          </a:p>
          <a:p>
            <a:r>
              <a:rPr lang="en-US" dirty="0" smtClean="0"/>
              <a:t>Must Invite </a:t>
            </a:r>
            <a:r>
              <a:rPr lang="en-US" dirty="0" err="1" smtClean="0"/>
              <a:t>QUTRossBrown</a:t>
            </a:r>
            <a:r>
              <a:rPr lang="en-US" dirty="0" smtClean="0"/>
              <a:t> to your </a:t>
            </a:r>
            <a:r>
              <a:rPr lang="en-US" dirty="0" err="1" smtClean="0"/>
              <a:t>Gits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2 - Brief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Today’s meeting:</a:t>
            </a:r>
          </a:p>
          <a:p>
            <a:pPr lvl="1"/>
            <a:r>
              <a:rPr lang="en-AU" dirty="0" smtClean="0"/>
              <a:t>Build and work review (as always)</a:t>
            </a:r>
          </a:p>
          <a:p>
            <a:pPr lvl="1"/>
            <a:r>
              <a:rPr lang="en-AU" dirty="0" smtClean="0"/>
              <a:t>Task list review and reality check</a:t>
            </a:r>
          </a:p>
          <a:p>
            <a:pPr lvl="1"/>
            <a:r>
              <a:rPr lang="en-AU" dirty="0" smtClean="0"/>
              <a:t>Revisit week 1 checklist if not complete</a:t>
            </a:r>
          </a:p>
          <a:p>
            <a:r>
              <a:rPr lang="en-AU" dirty="0" smtClean="0"/>
              <a:t>Week 3 meeting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Build review – log, individual content, hours</a:t>
            </a:r>
          </a:p>
          <a:p>
            <a:pPr lvl="1"/>
            <a:r>
              <a:rPr lang="en-AU" dirty="0"/>
              <a:t>Schedule - review, format and reality check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152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Lecture 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Project Planning</a:t>
            </a:r>
          </a:p>
          <a:p>
            <a:pPr eaLnBrk="1" hangingPunct="1"/>
            <a:r>
              <a:rPr lang="en-AU" dirty="0" smtClean="0"/>
              <a:t>SVN Demonstrations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800" dirty="0" smtClean="0"/>
              <a:t>Game Project</a:t>
            </a:r>
            <a:endParaRPr lang="en-AU" sz="28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"Let our advance worrying become advance thinking and </a:t>
            </a:r>
            <a:r>
              <a:rPr lang="en-US" dirty="0" smtClean="0"/>
              <a:t>planning" </a:t>
            </a:r>
            <a:r>
              <a:rPr lang="en-US" dirty="0"/>
              <a:t>- </a:t>
            </a:r>
            <a:r>
              <a:rPr lang="en-US" b="1" dirty="0"/>
              <a:t>Winston </a:t>
            </a:r>
            <a:r>
              <a:rPr lang="en-US" b="1" dirty="0" smtClean="0"/>
              <a:t>Churchill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3037" r="-303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Psychology – Brain as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39893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Implementation Intention </a:t>
            </a:r>
            <a:r>
              <a:rPr lang="en-US" sz="2000" dirty="0" smtClean="0"/>
              <a:t>- writing verb noun pair on average doubles productivity by priming and providing actions against distractions [1]</a:t>
            </a:r>
          </a:p>
          <a:p>
            <a:r>
              <a:rPr lang="en-US" sz="2000" dirty="0" smtClean="0"/>
              <a:t>I have </a:t>
            </a:r>
            <a:r>
              <a:rPr lang="en-US" sz="2000" dirty="0" err="1" smtClean="0"/>
              <a:t>gamified</a:t>
            </a:r>
            <a:r>
              <a:rPr lang="en-US" sz="2000" dirty="0" smtClean="0"/>
              <a:t> my calendar</a:t>
            </a:r>
          </a:p>
          <a:p>
            <a:r>
              <a:rPr lang="en-US" sz="2000" dirty="0" smtClean="0"/>
              <a:t>Forming a habit of planning becomes unconscious and more common </a:t>
            </a:r>
          </a:p>
          <a:p>
            <a:r>
              <a:rPr lang="en-US" sz="2000" dirty="0" smtClean="0"/>
              <a:t>Planning </a:t>
            </a:r>
            <a:r>
              <a:rPr lang="en-US" sz="2000" dirty="0"/>
              <a:t>primes the brain to relax </a:t>
            </a:r>
            <a:r>
              <a:rPr lang="en-US" sz="2000" dirty="0" smtClean="0"/>
              <a:t>subconsciously</a:t>
            </a:r>
            <a:endParaRPr lang="en-US" sz="2000" dirty="0"/>
          </a:p>
          <a:p>
            <a:r>
              <a:rPr lang="en-US" sz="2000" dirty="0" smtClean="0"/>
              <a:t>Some planning is better than none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9590" r="-9590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467544" y="5589240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 </a:t>
            </a:r>
            <a:r>
              <a:rPr lang="en-US" sz="1200" dirty="0" err="1" smtClean="0"/>
              <a:t>Gollwitzer</a:t>
            </a:r>
            <a:r>
              <a:rPr lang="en-US" sz="1200" dirty="0"/>
              <a:t>, P. M. (1999). Implementation intentions: Strong effects of simple plans. American Psychologist, 54, 493-503.</a:t>
            </a:r>
          </a:p>
        </p:txBody>
      </p:sp>
    </p:spTree>
    <p:extLst>
      <p:ext uri="{BB962C8B-B14F-4D97-AF65-F5344CB8AC3E}">
        <p14:creationId xmlns:p14="http://schemas.microsoft.com/office/powerpoint/2010/main" val="35223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your </a:t>
            </a:r>
            <a:r>
              <a:rPr lang="en-US" dirty="0" smtClean="0"/>
              <a:t>work!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Some Readings:</a:t>
            </a:r>
          </a:p>
          <a:p>
            <a:pPr lvl="1"/>
            <a:r>
              <a:rPr lang="en-US" dirty="0"/>
              <a:t>The Art of Choosing – Sheena </a:t>
            </a:r>
            <a:r>
              <a:rPr lang="en-US" dirty="0" err="1"/>
              <a:t>Iyengar</a:t>
            </a:r>
            <a:r>
              <a:rPr lang="en-US" dirty="0"/>
              <a:t> – Research-based</a:t>
            </a:r>
          </a:p>
          <a:p>
            <a:pPr lvl="1"/>
            <a:r>
              <a:rPr lang="en-US" dirty="0"/>
              <a:t>Succeed: How we can reach our goals – Heidi Grant Halverson – Research-based</a:t>
            </a:r>
          </a:p>
          <a:p>
            <a:pPr lvl="1"/>
            <a:r>
              <a:rPr lang="en-US" dirty="0"/>
              <a:t>So Good They Can’t Ignore You: Why Skills Trump Passion in the Quest for Work You Love - Cal Newport – </a:t>
            </a:r>
            <a:r>
              <a:rPr lang="en-US" b="1" dirty="0"/>
              <a:t>Manifesto Style</a:t>
            </a:r>
          </a:p>
          <a:p>
            <a:pPr lvl="1"/>
            <a:r>
              <a:rPr lang="en-US" dirty="0"/>
              <a:t>Getting Things Done: The Art of Stress-free Productivity - David Allen </a:t>
            </a:r>
            <a:r>
              <a:rPr lang="en-US" dirty="0" smtClean="0"/>
              <a:t>– Popular</a:t>
            </a:r>
          </a:p>
          <a:p>
            <a:r>
              <a:rPr lang="en-US" dirty="0" smtClean="0"/>
              <a:t>These present my viewpoint, other people have differing approaches.  </a:t>
            </a:r>
          </a:p>
          <a:p>
            <a:r>
              <a:rPr lang="en-US" dirty="0" smtClean="0"/>
              <a:t>Read with an open mind </a:t>
            </a:r>
          </a:p>
          <a:p>
            <a:r>
              <a:rPr lang="en-US" dirty="0" smtClean="0"/>
              <a:t>Track your outputs to see what works under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4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for you to show insight into meeting milestones</a:t>
            </a:r>
          </a:p>
          <a:p>
            <a:r>
              <a:rPr lang="en-US" dirty="0" smtClean="0"/>
              <a:t>Now have four weeks, including this one, to build </a:t>
            </a:r>
            <a:r>
              <a:rPr lang="en-US" smtClean="0"/>
              <a:t>your game</a:t>
            </a:r>
            <a:endParaRPr lang="en-US" dirty="0" smtClean="0"/>
          </a:p>
          <a:p>
            <a:r>
              <a:rPr lang="en-US" dirty="0" smtClean="0"/>
              <a:t>Should now know characters, mechanics and other assets going into your game</a:t>
            </a:r>
          </a:p>
          <a:p>
            <a:r>
              <a:rPr lang="en-US" dirty="0" smtClean="0"/>
              <a:t>Feel free to use your own tools – but we MUST see a plan</a:t>
            </a:r>
          </a:p>
        </p:txBody>
      </p:sp>
    </p:spTree>
    <p:extLst>
      <p:ext uri="{BB962C8B-B14F-4D97-AF65-F5344CB8AC3E}">
        <p14:creationId xmlns:p14="http://schemas.microsoft.com/office/powerpoint/2010/main" val="19859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</a:t>
            </a:r>
            <a:r>
              <a:rPr lang="en-US" dirty="0" smtClean="0"/>
              <a:t>Plans (Sprint)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Should </a:t>
            </a:r>
            <a:r>
              <a:rPr lang="en-US" dirty="0"/>
              <a:t>be able to plan a day in detail as a </a:t>
            </a:r>
            <a:r>
              <a:rPr lang="en-US" dirty="0" smtClean="0"/>
              <a:t>team – two days spread through a week </a:t>
            </a:r>
            <a:endParaRPr lang="en-US" dirty="0"/>
          </a:p>
          <a:p>
            <a:r>
              <a:rPr lang="en-US" dirty="0" smtClean="0"/>
              <a:t>Will </a:t>
            </a:r>
            <a:r>
              <a:rPr lang="en-US" dirty="0"/>
              <a:t>show an SS </a:t>
            </a:r>
            <a:r>
              <a:rPr lang="en-US" dirty="0" smtClean="0"/>
              <a:t>example of a fictitious team</a:t>
            </a:r>
          </a:p>
          <a:p>
            <a:r>
              <a:rPr lang="en-US" dirty="0" smtClean="0"/>
              <a:t>Producers get credit for this so spend time on planning</a:t>
            </a:r>
            <a:endParaRPr lang="en-US" dirty="0"/>
          </a:p>
          <a:p>
            <a:r>
              <a:rPr lang="en-US" dirty="0" smtClean="0"/>
              <a:t>NB: keep track of these plans if team members are not working, useful if needing to resolve conflict</a:t>
            </a:r>
          </a:p>
          <a:p>
            <a:r>
              <a:rPr lang="en-US" dirty="0" smtClean="0"/>
              <a:t>You have to support the plans of the team – share and read the SS (Google Docs)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Subversion is a client server document repository management system</a:t>
            </a:r>
          </a:p>
          <a:p>
            <a:r>
              <a:rPr lang="en-US" dirty="0" smtClean="0"/>
              <a:t>Can manage any digital content, but best with ASCII source like documents – stores only the changes</a:t>
            </a:r>
          </a:p>
          <a:p>
            <a:r>
              <a:rPr lang="en-US" dirty="0" smtClean="0"/>
              <a:t>Enforces process when dealing with documents – provides better collaboration than </a:t>
            </a:r>
            <a:r>
              <a:rPr lang="en-US" dirty="0" err="1" smtClean="0"/>
              <a:t>Dropbox</a:t>
            </a:r>
            <a:r>
              <a:rPr lang="en-US" dirty="0"/>
              <a:t> </a:t>
            </a:r>
            <a:r>
              <a:rPr lang="en-US" dirty="0" smtClean="0"/>
              <a:t>(sandbox)</a:t>
            </a:r>
          </a:p>
          <a:p>
            <a:r>
              <a:rPr lang="en-US" dirty="0" smtClean="0"/>
              <a:t>Enables conflict resolution and complex forking and merging of directories</a:t>
            </a:r>
            <a:endParaRPr lang="en-US" dirty="0"/>
          </a:p>
        </p:txBody>
      </p:sp>
      <p:pic>
        <p:nvPicPr>
          <p:cNvPr id="5" name="Content Placeholder 4" descr="Screen Shot 2014-07-30 at 4.07.51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23" r="-13023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7452320" y="4941168"/>
            <a:ext cx="792088" cy="2880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423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via client to server – Tortoise, </a:t>
            </a:r>
            <a:r>
              <a:rPr lang="en-US" dirty="0" err="1" smtClean="0"/>
              <a:t>svnX</a:t>
            </a:r>
            <a:r>
              <a:rPr lang="en-US" dirty="0"/>
              <a:t> </a:t>
            </a:r>
            <a:r>
              <a:rPr lang="en-US" dirty="0" smtClean="0"/>
              <a:t>amongst others</a:t>
            </a:r>
          </a:p>
          <a:p>
            <a:r>
              <a:rPr lang="en-US" dirty="0" smtClean="0"/>
              <a:t>You then check out a working copy to modify – thus multiple people can work at once</a:t>
            </a:r>
          </a:p>
          <a:p>
            <a:r>
              <a:rPr lang="en-US" dirty="0" smtClean="0"/>
              <a:t>Aim is to </a:t>
            </a:r>
            <a:r>
              <a:rPr lang="en-US" dirty="0" err="1" smtClean="0"/>
              <a:t>synchronise</a:t>
            </a:r>
            <a:r>
              <a:rPr lang="en-US" dirty="0" smtClean="0"/>
              <a:t> the working copy with the repository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65" b="-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79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t">
  <a:themeElements>
    <a:clrScheme name="q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qut</Template>
  <TotalTime>48545</TotalTime>
  <Words>677</Words>
  <Application>Microsoft Macintosh PowerPoint</Application>
  <PresentationFormat>On-screen Show (4:3)</PresentationFormat>
  <Paragraphs>78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Times New Roman</vt:lpstr>
      <vt:lpstr>Arial</vt:lpstr>
      <vt:lpstr>qut</vt:lpstr>
      <vt:lpstr>INB380 Game Project Lecture 2 SVN and Planning</vt:lpstr>
      <vt:lpstr>Lecture Contents</vt:lpstr>
      <vt:lpstr>Game Project</vt:lpstr>
      <vt:lpstr>Some Psychology – Brain as Planner</vt:lpstr>
      <vt:lpstr>Think about your work!</vt:lpstr>
      <vt:lpstr>Weekly Plans</vt:lpstr>
      <vt:lpstr>Weekly Plans (Sprint)</vt:lpstr>
      <vt:lpstr>Subversion</vt:lpstr>
      <vt:lpstr>Basics</vt:lpstr>
      <vt:lpstr>Subversion Server Basics</vt:lpstr>
      <vt:lpstr>Unity and SVN Issues</vt:lpstr>
      <vt:lpstr>Unity and External Subversion Interaction</vt:lpstr>
      <vt:lpstr>GIT Hubs and INB380</vt:lpstr>
      <vt:lpstr>Week 2 - Brief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Ross Brown</cp:lastModifiedBy>
  <cp:revision>382</cp:revision>
  <dcterms:created xsi:type="dcterms:W3CDTF">2010-07-23T04:32:44Z</dcterms:created>
  <dcterms:modified xsi:type="dcterms:W3CDTF">2016-08-02T21:59:02Z</dcterms:modified>
</cp:coreProperties>
</file>