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924E-C13D-4B1F-A079-A81D52048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CF08F-F57B-4799-A1C7-1AED3C972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E6D4F-B822-4323-AE17-589DFB8C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FE29-4B26-459C-80D2-FCD9607F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16497-A2AB-4C1A-8E7B-DAEFD15F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7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662D-8FE6-41FF-9B07-C003B631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1CCE2-4351-452C-8B94-3E13532B5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F5B43-C460-4A76-B9A8-79F217EE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6D0C-AB26-4E03-8363-48179D63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215D-99D5-4B2D-8F71-2D7EF7B8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C416B-12E4-4BCB-B33B-308A59BDE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9537A-93AD-4FF7-BD54-345AAE14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BDB0-AD04-4EC9-BBBF-A4BA323B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9264-B165-47D6-98A1-DC93ED67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5403-2F82-4E67-A192-1C4F5199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25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D7EE-6DD8-42D6-8383-F2A90351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51A5-2C2B-4AAD-802E-0D5BB1F1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9D79-AAC3-44AB-9D9E-628D3C0A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4093-B4A0-44F0-9E34-A7AC077D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C45A6-AC67-4897-A912-BB7A19D7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6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3E55-4637-41B4-BCC5-F42FAF1A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24CD9-3E45-434A-8A45-98CC0184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CEA2-4C85-48EB-A05F-375F8225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3272-6528-45ED-B1CA-0E87943E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419FD-BC12-4284-A55E-447683A2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75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4661-BA94-45FB-B379-6AB5860D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82C4-69E3-47B0-BFD0-8F0737D90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4318E-D8D2-4F1B-BFE9-A8ACF9126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F4340-B9FB-4B4E-B1B5-7A19DEFA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DFCAD-F412-4B2B-8EBD-36A89D86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20C65-10C8-430F-B483-2DD595B6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0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2FBA-E389-4090-AAE3-54064DE8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02A4B-E43B-472C-8DCE-67628B9A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899A3-3D84-4C44-8AB2-D21D23A70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A4A91-8D30-4F54-B432-71E8753A7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46BE8-2EE0-4AA8-9118-ED2A67325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9DC8F-DC58-445C-9B81-6FB278CD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1930B-3FD3-4365-9CC4-DEBD61DF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1AE2D-C895-4C32-B20E-BAA4891E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0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D02D-CA96-4F18-BB75-496CCADE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5689-7E89-4470-A735-EC50ABED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4BA6B-2DB7-47CB-B387-8A932A75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82467-49A0-4D32-BE86-F0B90C1E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3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82F48-4795-4B43-85A7-16507656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C2D20-A3E5-4BF3-B846-070735AE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777EC-C36F-47CA-96CC-188764BF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9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CDEF-D3A1-4DE5-A56D-3D61A1F5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4804-89E8-4AEE-863A-FC0A531C4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733C0-C729-4DDB-A499-D8720D734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5EC37-2B9A-4A81-B542-1ED85435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2DFC-D2C7-44C9-A79D-320BD64C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1FAD5-282D-4C63-A023-5A9474B0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8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ED2B-ED7B-4984-AEB1-FCDB6B12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C51C6-8B63-478F-8829-25489AE45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D8F42-D723-4798-BF28-8CE82990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6B96B-B4BA-436B-8DA8-5FC38671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945FB-8DF2-456B-875C-D6B6ECD2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6AF82-4B09-4427-A1A9-01E28BCA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D707E-C4B7-4048-BA2F-16444692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AF275-6076-4975-AA8C-CC8418BC9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D6DB-CF91-4E87-8096-D312B1FC2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30DB-1BD5-46AD-B422-E20A5A838E58}" type="datetimeFigureOut">
              <a:rPr lang="en-IN" smtClean="0"/>
              <a:t>10-09-2017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EB2B-DEBD-470F-A4FC-EFCD0DFD7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5AFA-DDC2-4F56-9B97-B53B8AF97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7B34-4F1F-4509-830F-5F18F0834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56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6F9AF-D077-4630-9057-3955668EA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22" b="20099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418C02AD-AA9B-415B-AF8E-DE31AC781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Team Douglas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930FE46-9F0A-4D1F-B473-AA544A89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Scott Thompson</a:t>
            </a:r>
          </a:p>
          <a:p>
            <a:pPr algn="l"/>
            <a:r>
              <a:rPr lang="en-US" sz="2000" dirty="0"/>
              <a:t>Tushar Boharapi</a:t>
            </a:r>
          </a:p>
          <a:p>
            <a:pPr algn="l"/>
            <a:r>
              <a:rPr lang="en-US" sz="2000" dirty="0" err="1"/>
              <a:t>Saurav</a:t>
            </a:r>
            <a:r>
              <a:rPr lang="en-US" sz="2000" dirty="0"/>
              <a:t> Roy</a:t>
            </a:r>
          </a:p>
        </p:txBody>
      </p:sp>
    </p:spTree>
    <p:extLst>
      <p:ext uri="{BB962C8B-B14F-4D97-AF65-F5344CB8AC3E}">
        <p14:creationId xmlns:p14="http://schemas.microsoft.com/office/powerpoint/2010/main" val="27122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80EBA-430F-4EBF-9961-09EA3AE4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6301" r="9091" b="7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C828-BA00-4AA1-90A8-C2F718F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Agenda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8D0B-B762-4576-B059-113B8CFC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Business Value Proposition</a:t>
            </a:r>
          </a:p>
          <a:p>
            <a:r>
              <a:rPr lang="en-US" sz="2000" dirty="0"/>
              <a:t>Approach</a:t>
            </a:r>
          </a:p>
          <a:p>
            <a:r>
              <a:rPr lang="en-US" sz="2000" dirty="0"/>
              <a:t>Text Analytics</a:t>
            </a:r>
          </a:p>
          <a:p>
            <a:pPr lvl="1"/>
            <a:r>
              <a:rPr lang="en-US" sz="2000" dirty="0"/>
              <a:t>Sentiment Analysis</a:t>
            </a:r>
          </a:p>
          <a:p>
            <a:pPr lvl="1"/>
            <a:r>
              <a:rPr lang="en-US" sz="2000" dirty="0"/>
              <a:t>Emotion Analysis</a:t>
            </a:r>
          </a:p>
          <a:p>
            <a:pPr lvl="1"/>
            <a:r>
              <a:rPr lang="en-US" sz="2000" dirty="0"/>
              <a:t>Word associations</a:t>
            </a:r>
            <a:endParaRPr lang="en-IN" sz="2000" dirty="0"/>
          </a:p>
          <a:p>
            <a:pPr lvl="1"/>
            <a:r>
              <a:rPr lang="en-IN" sz="2000" dirty="0"/>
              <a:t>Feature Importance</a:t>
            </a:r>
            <a:endParaRPr lang="en-US" sz="2000" dirty="0"/>
          </a:p>
          <a:p>
            <a:r>
              <a:rPr lang="en-US" sz="2000" dirty="0"/>
              <a:t>Brand Value Proposition</a:t>
            </a:r>
          </a:p>
          <a:p>
            <a:r>
              <a:rPr lang="en-US" sz="2000" dirty="0"/>
              <a:t>Next steps</a:t>
            </a: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AAF54-EE7D-4C32-AD14-F77B59798952}"/>
              </a:ext>
            </a:extLst>
          </p:cNvPr>
          <p:cNvCxnSpPr/>
          <p:nvPr/>
        </p:nvCxnSpPr>
        <p:spPr>
          <a:xfrm>
            <a:off x="336884" y="1828800"/>
            <a:ext cx="648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2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80EBA-430F-4EBF-9961-09EA3AE4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6301" r="9091" b="7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C828-BA00-4AA1-90A8-C2F718F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894772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Business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8D0B-B762-4576-B059-113B8CFC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Brand Analytics website</a:t>
            </a:r>
          </a:p>
          <a:p>
            <a:r>
              <a:rPr lang="en-US" sz="2000" dirty="0"/>
              <a:t>Know what customers are saying about your brand</a:t>
            </a:r>
          </a:p>
          <a:p>
            <a:r>
              <a:rPr lang="en-US" sz="2000" dirty="0"/>
              <a:t>Understand customer sentiment</a:t>
            </a:r>
          </a:p>
          <a:p>
            <a:r>
              <a:rPr lang="en-US" sz="2000" dirty="0"/>
              <a:t>Compare brand performance</a:t>
            </a:r>
          </a:p>
          <a:p>
            <a:r>
              <a:rPr lang="en-US" sz="2000" dirty="0"/>
              <a:t>Competitor analysis</a:t>
            </a:r>
          </a:p>
          <a:p>
            <a:r>
              <a:rPr lang="en-US" sz="2000" dirty="0"/>
              <a:t>Feature Importance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AAF54-EE7D-4C32-AD14-F77B59798952}"/>
              </a:ext>
            </a:extLst>
          </p:cNvPr>
          <p:cNvCxnSpPr/>
          <p:nvPr/>
        </p:nvCxnSpPr>
        <p:spPr>
          <a:xfrm>
            <a:off x="336884" y="1828800"/>
            <a:ext cx="648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9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80EBA-430F-4EBF-9961-09EA3AE4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6301" r="9091" b="7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C828-BA00-4AA1-90A8-C2F718F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558943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Approach and Text Analytics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AAF54-EE7D-4C32-AD14-F77B59798952}"/>
              </a:ext>
            </a:extLst>
          </p:cNvPr>
          <p:cNvCxnSpPr/>
          <p:nvPr/>
        </p:nvCxnSpPr>
        <p:spPr>
          <a:xfrm>
            <a:off x="336884" y="1828800"/>
            <a:ext cx="648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2ADC90-317A-415A-B968-A933748B1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5" y="2607496"/>
            <a:ext cx="5540310" cy="3223453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AD2AE58-8A1C-4533-95F0-D027D978F89F}"/>
              </a:ext>
            </a:extLst>
          </p:cNvPr>
          <p:cNvSpPr txBox="1">
            <a:spLocks/>
          </p:cNvSpPr>
          <p:nvPr/>
        </p:nvSpPr>
        <p:spPr>
          <a:xfrm>
            <a:off x="601432" y="1746822"/>
            <a:ext cx="6558943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Power BI App</a:t>
            </a:r>
          </a:p>
        </p:txBody>
      </p:sp>
    </p:spTree>
    <p:extLst>
      <p:ext uri="{BB962C8B-B14F-4D97-AF65-F5344CB8AC3E}">
        <p14:creationId xmlns:p14="http://schemas.microsoft.com/office/powerpoint/2010/main" val="26598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80EBA-430F-4EBF-9961-09EA3AE4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6301" r="9091" b="7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C828-BA00-4AA1-90A8-C2F718F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Brand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8D0B-B762-4576-B059-113B8CFC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Amazon can provide this type of analysis as a value addition</a:t>
            </a:r>
          </a:p>
          <a:p>
            <a:r>
              <a:rPr lang="en-US" sz="2000" dirty="0"/>
              <a:t>Understanding what the customers think about a brand can help vendors to better position and price their products</a:t>
            </a:r>
          </a:p>
          <a:p>
            <a:r>
              <a:rPr lang="en-US" sz="2000" dirty="0"/>
              <a:t>Vendors can find gaps in the competitors products which they can leverage on</a:t>
            </a:r>
          </a:p>
          <a:p>
            <a:r>
              <a:rPr lang="en-US" sz="2000" dirty="0"/>
              <a:t>At the same time vendors can also look for opportunities to pitch in new products</a:t>
            </a: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AAF54-EE7D-4C32-AD14-F77B59798952}"/>
              </a:ext>
            </a:extLst>
          </p:cNvPr>
          <p:cNvCxnSpPr/>
          <p:nvPr/>
        </p:nvCxnSpPr>
        <p:spPr>
          <a:xfrm>
            <a:off x="336884" y="1828800"/>
            <a:ext cx="648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29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80EBA-430F-4EBF-9961-09EA3AE4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6301" r="9091" b="7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C828-BA00-4AA1-90A8-C2F718F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8D0B-B762-4576-B059-113B8CFC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Identify fake reviews – deliberate negative reviews can have a lot of negative impact on product sales</a:t>
            </a:r>
          </a:p>
          <a:p>
            <a:r>
              <a:rPr lang="en-US" sz="2000" dirty="0"/>
              <a:t>Swift identifying of bots as well as anomalies can be very helpful to both vendors as well as Amazon</a:t>
            </a:r>
          </a:p>
          <a:p>
            <a:r>
              <a:rPr lang="en-US" sz="2000" dirty="0"/>
              <a:t>Additional feature engineering can further provide us with more insights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AAF54-EE7D-4C32-AD14-F77B59798952}"/>
              </a:ext>
            </a:extLst>
          </p:cNvPr>
          <p:cNvCxnSpPr/>
          <p:nvPr/>
        </p:nvCxnSpPr>
        <p:spPr>
          <a:xfrm>
            <a:off x="336884" y="1828800"/>
            <a:ext cx="648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83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6F9AF-D077-4630-9057-3955668EA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22" b="20099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418C02AD-AA9B-415B-AF8E-DE31AC781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Team Douglas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930FE46-9F0A-4D1F-B473-AA544A89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Scot Thompson</a:t>
            </a:r>
          </a:p>
          <a:p>
            <a:pPr algn="l"/>
            <a:r>
              <a:rPr lang="en-US" sz="2000" dirty="0"/>
              <a:t>Tushar Boharapi</a:t>
            </a:r>
          </a:p>
          <a:p>
            <a:pPr algn="l"/>
            <a:r>
              <a:rPr lang="en-US" sz="2000" dirty="0" err="1"/>
              <a:t>Saurav</a:t>
            </a:r>
            <a:r>
              <a:rPr lang="en-US" sz="2000" dirty="0"/>
              <a:t> Roy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FD826B-318F-4CE0-869D-114A36679D98}"/>
              </a:ext>
            </a:extLst>
          </p:cNvPr>
          <p:cNvSpPr/>
          <p:nvPr/>
        </p:nvSpPr>
        <p:spPr>
          <a:xfrm>
            <a:off x="747257" y="170869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823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Douglas</vt:lpstr>
      <vt:lpstr>Agenda</vt:lpstr>
      <vt:lpstr>Business Value Proposition</vt:lpstr>
      <vt:lpstr>Approach and Text Analytics</vt:lpstr>
      <vt:lpstr>Brand Value Proposition</vt:lpstr>
      <vt:lpstr>Next steps</vt:lpstr>
      <vt:lpstr>Team Douglas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Boharapi</dc:creator>
  <cp:lastModifiedBy>Scott Thompson</cp:lastModifiedBy>
  <cp:revision>10</cp:revision>
  <dcterms:created xsi:type="dcterms:W3CDTF">2017-09-09T00:23:58Z</dcterms:created>
  <dcterms:modified xsi:type="dcterms:W3CDTF">2017-09-10T13:36:04Z</dcterms:modified>
</cp:coreProperties>
</file>