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zipcodestogo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2622189"/>
          </a:xfrm>
        </p:spPr>
        <p:txBody>
          <a:bodyPr/>
          <a:lstStyle/>
          <a:p>
            <a:r>
              <a:rPr lang="en-US" dirty="0" smtClean="0"/>
              <a:t>Choosing a City to Live in Orange County California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9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decided I want to move to Orange County California</a:t>
            </a:r>
          </a:p>
          <a:p>
            <a:r>
              <a:rPr lang="en-US" dirty="0" smtClean="0"/>
              <a:t>With many cities to choose from, I will need to determine which I would enjoy the most</a:t>
            </a:r>
          </a:p>
          <a:p>
            <a:r>
              <a:rPr lang="en-US" dirty="0" smtClean="0"/>
              <a:t>I enjoy going to breweries, so I will analyze cities with a high density of breweries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7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City and zip code data scraped from </a:t>
            </a:r>
            <a:r>
              <a:rPr lang="en-US" dirty="0" smtClean="0">
                <a:hlinkClick r:id="rId2"/>
              </a:rPr>
              <a:t>https://www.zipcodestogo.com</a:t>
            </a:r>
            <a:endParaRPr lang="en-US" dirty="0" smtClean="0"/>
          </a:p>
          <a:p>
            <a:r>
              <a:rPr lang="en-US" dirty="0" smtClean="0"/>
              <a:t>Duplicate cities (different zip codes) were dropped</a:t>
            </a:r>
          </a:p>
          <a:p>
            <a:r>
              <a:rPr lang="en-US" dirty="0" smtClean="0"/>
              <a:t>Venue data pulled from Foursquare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3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Cities in Orange County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55" y="1444532"/>
            <a:ext cx="6027966" cy="48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7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Top Venue Categories by City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1089"/>
            <a:ext cx="44069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by Most Common Venue in Each 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700"/>
            <a:ext cx="9144000" cy="25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9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Cities that Include Brewery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495"/>
            <a:ext cx="9144000" cy="11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3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Silverado is the only city where Brewery was included as a top venue</a:t>
            </a:r>
          </a:p>
          <a:p>
            <a:r>
              <a:rPr lang="en-US" dirty="0" smtClean="0"/>
              <a:t>This will be my starting point for future analysis</a:t>
            </a:r>
          </a:p>
          <a:p>
            <a:r>
              <a:rPr lang="en-US" dirty="0" smtClean="0"/>
              <a:t>Additional analyses that will need to be performed will include house prices, schools, crime, etc. but this is a good place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18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64</TotalTime>
  <Words>161</Words>
  <Application>Microsoft Macintosh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Choosing a City to Live in Orange County California</vt:lpstr>
      <vt:lpstr>Background</vt:lpstr>
      <vt:lpstr>Data Acquisition and Cleaning</vt:lpstr>
      <vt:lpstr>Visualize Cities in Orange County</vt:lpstr>
      <vt:lpstr>View Top Venue Categories by City</vt:lpstr>
      <vt:lpstr>Sort by Most Common Venue in Each City</vt:lpstr>
      <vt:lpstr>Find Cities that Include Brewery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to Orange County</dc:title>
  <dc:creator>Blair Thompson</dc:creator>
  <cp:lastModifiedBy>Blair Thompson</cp:lastModifiedBy>
  <cp:revision>5</cp:revision>
  <dcterms:created xsi:type="dcterms:W3CDTF">2020-05-02T20:25:37Z</dcterms:created>
  <dcterms:modified xsi:type="dcterms:W3CDTF">2020-05-02T21:29:41Z</dcterms:modified>
</cp:coreProperties>
</file>