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387" r:id="rId7"/>
    <p:sldId id="395" r:id="rId8"/>
    <p:sldId id="352" r:id="rId9"/>
    <p:sldId id="396" r:id="rId10"/>
    <p:sldId id="398" r:id="rId11"/>
    <p:sldId id="397" r:id="rId12"/>
    <p:sldId id="259" r:id="rId13"/>
    <p:sldId id="278" r:id="rId14"/>
    <p:sldId id="383" r:id="rId15"/>
    <p:sldId id="386" r:id="rId16"/>
    <p:sldId id="380" r:id="rId17"/>
    <p:sldId id="385" r:id="rId18"/>
    <p:sldId id="394" r:id="rId19"/>
    <p:sldId id="353" r:id="rId20"/>
    <p:sldId id="356" r:id="rId21"/>
    <p:sldId id="261" r:id="rId22"/>
    <p:sldId id="268" r:id="rId23"/>
    <p:sldId id="392" r:id="rId24"/>
    <p:sldId id="347" r:id="rId25"/>
    <p:sldId id="390" r:id="rId26"/>
    <p:sldId id="388" r:id="rId27"/>
    <p:sldId id="389" r:id="rId28"/>
    <p:sldId id="3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22EED-5F12-410A-8FD5-0220483176BE}" v="41" dt="2022-05-11T17:26:32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4238" autoAdjust="0"/>
  </p:normalViewPr>
  <p:slideViewPr>
    <p:cSldViewPr snapToGrid="0">
      <p:cViewPr varScale="1">
        <p:scale>
          <a:sx n="65" d="100"/>
          <a:sy n="6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uỳnh Hải Đăng" userId="bf9eb193-022c-42f5-9b9e-886d2a4a40f3" providerId="ADAL" clId="{75522EED-5F12-410A-8FD5-0220483176BE}"/>
    <pc:docChg chg="undo redo custSel addSld delSld modSld sldOrd">
      <pc:chgData name="Nguyễn Huỳnh Hải Đăng" userId="bf9eb193-022c-42f5-9b9e-886d2a4a40f3" providerId="ADAL" clId="{75522EED-5F12-410A-8FD5-0220483176BE}" dt="2022-05-11T17:28:06.971" v="237" actId="1076"/>
      <pc:docMkLst>
        <pc:docMk/>
      </pc:docMkLst>
      <pc:sldChg chg="addSp modSp mod modAnim">
        <pc:chgData name="Nguyễn Huỳnh Hải Đăng" userId="bf9eb193-022c-42f5-9b9e-886d2a4a40f3" providerId="ADAL" clId="{75522EED-5F12-410A-8FD5-0220483176BE}" dt="2022-05-11T17:26:03.281" v="106"/>
        <pc:sldMkLst>
          <pc:docMk/>
          <pc:sldMk cId="2681504283" sldId="268"/>
        </pc:sldMkLst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2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24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0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1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1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3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5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7" creationId="{00000000-0000-0000-0000-000000000000}"/>
          </ac:spMkLst>
        </pc:spChg>
        <pc:grpChg chg="add mod">
          <ac:chgData name="Nguyễn Huỳnh Hải Đăng" userId="bf9eb193-022c-42f5-9b9e-886d2a4a40f3" providerId="ADAL" clId="{75522EED-5F12-410A-8FD5-0220483176BE}" dt="2022-05-11T17:25:51.212" v="103" actId="164"/>
          <ac:grpSpMkLst>
            <pc:docMk/>
            <pc:sldMk cId="2681504283" sldId="268"/>
            <ac:grpSpMk id="2" creationId="{F48C6977-7577-0B1E-FD3D-D304010E8B10}"/>
          </ac:grpSpMkLst>
        </pc:grp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3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6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7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8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38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39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0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4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6" creationId="{00000000-0000-0000-0000-000000000000}"/>
          </ac:cxnSpMkLst>
        </pc:cxnChg>
      </pc:sldChg>
      <pc:sldChg chg="modAnim">
        <pc:chgData name="Nguyễn Huỳnh Hải Đăng" userId="bf9eb193-022c-42f5-9b9e-886d2a4a40f3" providerId="ADAL" clId="{75522EED-5F12-410A-8FD5-0220483176BE}" dt="2022-05-11T16:12:46.838" v="0"/>
        <pc:sldMkLst>
          <pc:docMk/>
          <pc:sldMk cId="1050120595" sldId="278"/>
        </pc:sldMkLst>
      </pc:sldChg>
      <pc:sldChg chg="modSp add del">
        <pc:chgData name="Nguyễn Huỳnh Hải Đăng" userId="bf9eb193-022c-42f5-9b9e-886d2a4a40f3" providerId="ADAL" clId="{75522EED-5F12-410A-8FD5-0220483176BE}" dt="2022-05-11T17:21:57.290" v="93" actId="47"/>
        <pc:sldMkLst>
          <pc:docMk/>
          <pc:sldMk cId="3751788637" sldId="303"/>
        </pc:sldMkLst>
        <pc:spChg chg="mod">
          <ac:chgData name="Nguyễn Huỳnh Hải Đăng" userId="bf9eb193-022c-42f5-9b9e-886d2a4a40f3" providerId="ADAL" clId="{75522EED-5F12-410A-8FD5-0220483176BE}" dt="2022-05-11T16:57:48.536" v="29" actId="20577"/>
          <ac:spMkLst>
            <pc:docMk/>
            <pc:sldMk cId="3751788637" sldId="303"/>
            <ac:spMk id="20" creationId="{00000000-0000-0000-0000-000000000000}"/>
          </ac:spMkLst>
        </pc:spChg>
      </pc:sldChg>
      <pc:sldChg chg="add">
        <pc:chgData name="Nguyễn Huỳnh Hải Đăng" userId="bf9eb193-022c-42f5-9b9e-886d2a4a40f3" providerId="ADAL" clId="{75522EED-5F12-410A-8FD5-0220483176BE}" dt="2022-05-11T16:55:35.357" v="6"/>
        <pc:sldMkLst>
          <pc:docMk/>
          <pc:sldMk cId="548144170" sldId="347"/>
        </pc:sldMkLst>
      </pc:sldChg>
      <pc:sldChg chg="modSp">
        <pc:chgData name="Nguyễn Huỳnh Hải Đăng" userId="bf9eb193-022c-42f5-9b9e-886d2a4a40f3" providerId="ADAL" clId="{75522EED-5F12-410A-8FD5-0220483176BE}" dt="2022-05-11T16:13:56.901" v="4" actId="20577"/>
        <pc:sldMkLst>
          <pc:docMk/>
          <pc:sldMk cId="459540584" sldId="353"/>
        </pc:sldMkLst>
        <pc:spChg chg="mod">
          <ac:chgData name="Nguyễn Huỳnh Hải Đăng" userId="bf9eb193-022c-42f5-9b9e-886d2a4a40f3" providerId="ADAL" clId="{75522EED-5F12-410A-8FD5-0220483176BE}" dt="2022-05-11T16:13:56.901" v="4" actId="20577"/>
          <ac:spMkLst>
            <pc:docMk/>
            <pc:sldMk cId="459540584" sldId="353"/>
            <ac:spMk id="5" creationId="{00000000-0000-0000-0000-000000000000}"/>
          </ac:spMkLst>
        </pc:spChg>
      </pc:sldChg>
      <pc:sldChg chg="delSp modSp add del mod delAnim">
        <pc:chgData name="Nguyễn Huỳnh Hải Đăng" userId="bf9eb193-022c-42f5-9b9e-886d2a4a40f3" providerId="ADAL" clId="{75522EED-5F12-410A-8FD5-0220483176BE}" dt="2022-05-11T17:21:56.278" v="92" actId="47"/>
        <pc:sldMkLst>
          <pc:docMk/>
          <pc:sldMk cId="4090236224" sldId="363"/>
        </pc:sldMkLst>
        <pc:spChg chg="mod">
          <ac:chgData name="Nguyễn Huỳnh Hải Đăng" userId="bf9eb193-022c-42f5-9b9e-886d2a4a40f3" providerId="ADAL" clId="{75522EED-5F12-410A-8FD5-0220483176BE}" dt="2022-05-11T16:56:39.846" v="17" actId="20577"/>
          <ac:spMkLst>
            <pc:docMk/>
            <pc:sldMk cId="4090236224" sldId="363"/>
            <ac:spMk id="6" creationId="{00000000-0000-0000-0000-000000000000}"/>
          </ac:spMkLst>
        </pc:spChg>
        <pc:spChg chg="del">
          <ac:chgData name="Nguyễn Huỳnh Hải Đăng" userId="bf9eb193-022c-42f5-9b9e-886d2a4a40f3" providerId="ADAL" clId="{75522EED-5F12-410A-8FD5-0220483176BE}" dt="2022-05-11T16:56:45.612" v="18" actId="478"/>
          <ac:spMkLst>
            <pc:docMk/>
            <pc:sldMk cId="4090236224" sldId="363"/>
            <ac:spMk id="7" creationId="{00000000-0000-0000-0000-000000000000}"/>
          </ac:spMkLst>
        </pc:spChg>
      </pc:sldChg>
      <pc:sldChg chg="modSp mod">
        <pc:chgData name="Nguyễn Huỳnh Hải Đăng" userId="bf9eb193-022c-42f5-9b9e-886d2a4a40f3" providerId="ADAL" clId="{75522EED-5F12-410A-8FD5-0220483176BE}" dt="2022-05-11T16:15:36.618" v="5" actId="14100"/>
        <pc:sldMkLst>
          <pc:docMk/>
          <pc:sldMk cId="2812956168" sldId="387"/>
        </pc:sldMkLst>
        <pc:spChg chg="mod">
          <ac:chgData name="Nguyễn Huỳnh Hải Đăng" userId="bf9eb193-022c-42f5-9b9e-886d2a4a40f3" providerId="ADAL" clId="{75522EED-5F12-410A-8FD5-0220483176BE}" dt="2022-05-11T16:15:36.618" v="5" actId="14100"/>
          <ac:spMkLst>
            <pc:docMk/>
            <pc:sldMk cId="2812956168" sldId="387"/>
            <ac:spMk id="6" creationId="{00000000-0000-0000-0000-000000000000}"/>
          </ac:spMkLst>
        </pc:spChg>
      </pc:sldChg>
      <pc:sldChg chg="addSp delSp modSp add mod delAnim">
        <pc:chgData name="Nguyễn Huỳnh Hải Đăng" userId="bf9eb193-022c-42f5-9b9e-886d2a4a40f3" providerId="ADAL" clId="{75522EED-5F12-410A-8FD5-0220483176BE}" dt="2022-05-11T17:18:19.357" v="83" actId="1076"/>
        <pc:sldMkLst>
          <pc:docMk/>
          <pc:sldMk cId="317985738" sldId="388"/>
        </pc:sldMkLst>
        <pc:spChg chg="del">
          <ac:chgData name="Nguyễn Huỳnh Hải Đăng" userId="bf9eb193-022c-42f5-9b9e-886d2a4a40f3" providerId="ADAL" clId="{75522EED-5F12-410A-8FD5-0220483176BE}" dt="2022-05-11T17:14:12.092" v="31" actId="478"/>
          <ac:spMkLst>
            <pc:docMk/>
            <pc:sldMk cId="317985738" sldId="388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18:19.357" v="83" actId="1076"/>
          <ac:spMkLst>
            <pc:docMk/>
            <pc:sldMk cId="317985738" sldId="388"/>
            <ac:spMk id="9" creationId="{872D4B37-A7D4-33AA-1D9D-F06A19D09946}"/>
          </ac:spMkLst>
        </pc:spChg>
        <pc:grpChg chg="del">
          <ac:chgData name="Nguyễn Huỳnh Hải Đăng" userId="bf9eb193-022c-42f5-9b9e-886d2a4a40f3" providerId="ADAL" clId="{75522EED-5F12-410A-8FD5-0220483176BE}" dt="2022-05-11T17:14:17.964" v="32" actId="478"/>
          <ac:grpSpMkLst>
            <pc:docMk/>
            <pc:sldMk cId="317985738" sldId="388"/>
            <ac:grpSpMk id="8" creationId="{00000000-0000-0000-0000-000000000000}"/>
          </ac:grpSpMkLst>
        </pc:grpChg>
      </pc:sldChg>
      <pc:sldChg chg="addSp delSp modSp add mod ord addAnim delAnim">
        <pc:chgData name="Nguyễn Huỳnh Hải Đăng" userId="bf9eb193-022c-42f5-9b9e-886d2a4a40f3" providerId="ADAL" clId="{75522EED-5F12-410A-8FD5-0220483176BE}" dt="2022-05-11T17:16:34.969" v="65" actId="1076"/>
        <pc:sldMkLst>
          <pc:docMk/>
          <pc:sldMk cId="2460762264" sldId="389"/>
        </pc:sldMkLst>
        <pc:spChg chg="del">
          <ac:chgData name="Nguyễn Huỳnh Hải Đăng" userId="bf9eb193-022c-42f5-9b9e-886d2a4a40f3" providerId="ADAL" clId="{75522EED-5F12-410A-8FD5-0220483176BE}" dt="2022-05-11T17:15:12.006" v="38" actId="478"/>
          <ac:spMkLst>
            <pc:docMk/>
            <pc:sldMk cId="2460762264" sldId="389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16:34.969" v="65" actId="1076"/>
          <ac:spMkLst>
            <pc:docMk/>
            <pc:sldMk cId="2460762264" sldId="389"/>
            <ac:spMk id="9" creationId="{2618CBAD-8EA4-2531-B4F2-E8AA6F8EE543}"/>
          </ac:spMkLst>
        </pc:spChg>
        <pc:grpChg chg="add del">
          <ac:chgData name="Nguyễn Huỳnh Hải Đăng" userId="bf9eb193-022c-42f5-9b9e-886d2a4a40f3" providerId="ADAL" clId="{75522EED-5F12-410A-8FD5-0220483176BE}" dt="2022-05-11T17:15:30.185" v="55" actId="478"/>
          <ac:grpSpMkLst>
            <pc:docMk/>
            <pc:sldMk cId="2460762264" sldId="389"/>
            <ac:grpSpMk id="8" creationId="{00000000-0000-0000-0000-000000000000}"/>
          </ac:grpSpMkLst>
        </pc:grpChg>
      </pc:sldChg>
      <pc:sldChg chg="addSp delSp modSp add mod delAnim">
        <pc:chgData name="Nguyễn Huỳnh Hải Đăng" userId="bf9eb193-022c-42f5-9b9e-886d2a4a40f3" providerId="ADAL" clId="{75522EED-5F12-410A-8FD5-0220483176BE}" dt="2022-05-11T17:22:38.071" v="97" actId="1076"/>
        <pc:sldMkLst>
          <pc:docMk/>
          <pc:sldMk cId="3939771058" sldId="390"/>
        </pc:sldMkLst>
        <pc:spChg chg="del">
          <ac:chgData name="Nguyễn Huỳnh Hải Đăng" userId="bf9eb193-022c-42f5-9b9e-886d2a4a40f3" providerId="ADAL" clId="{75522EED-5F12-410A-8FD5-0220483176BE}" dt="2022-05-11T17:16:56.641" v="68" actId="478"/>
          <ac:spMkLst>
            <pc:docMk/>
            <pc:sldMk cId="3939771058" sldId="390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22:38.071" v="97" actId="1076"/>
          <ac:spMkLst>
            <pc:docMk/>
            <pc:sldMk cId="3939771058" sldId="390"/>
            <ac:spMk id="9" creationId="{17E56BD1-666D-7EC2-B946-51B0E05718D3}"/>
          </ac:spMkLst>
        </pc:spChg>
        <pc:grpChg chg="del">
          <ac:chgData name="Nguyễn Huỳnh Hải Đăng" userId="bf9eb193-022c-42f5-9b9e-886d2a4a40f3" providerId="ADAL" clId="{75522EED-5F12-410A-8FD5-0220483176BE}" dt="2022-05-11T17:16:56.641" v="68" actId="478"/>
          <ac:grpSpMkLst>
            <pc:docMk/>
            <pc:sldMk cId="3939771058" sldId="390"/>
            <ac:grpSpMk id="8" creationId="{00000000-0000-0000-0000-000000000000}"/>
          </ac:grpSpMkLst>
        </pc:grpChg>
      </pc:sldChg>
      <pc:sldChg chg="add del">
        <pc:chgData name="Nguyễn Huỳnh Hải Đăng" userId="bf9eb193-022c-42f5-9b9e-886d2a4a40f3" providerId="ADAL" clId="{75522EED-5F12-410A-8FD5-0220483176BE}" dt="2022-05-11T17:26:35.309" v="111" actId="47"/>
        <pc:sldMkLst>
          <pc:docMk/>
          <pc:sldMk cId="943611359" sldId="391"/>
        </pc:sldMkLst>
      </pc:sldChg>
      <pc:sldChg chg="modSp add mod ord">
        <pc:chgData name="Nguyễn Huỳnh Hải Đăng" userId="bf9eb193-022c-42f5-9b9e-886d2a4a40f3" providerId="ADAL" clId="{75522EED-5F12-410A-8FD5-0220483176BE}" dt="2022-05-11T17:28:06.971" v="237" actId="1076"/>
        <pc:sldMkLst>
          <pc:docMk/>
          <pc:sldMk cId="2996944179" sldId="392"/>
        </pc:sldMkLst>
        <pc:spChg chg="mod">
          <ac:chgData name="Nguyễn Huỳnh Hải Đăng" userId="bf9eb193-022c-42f5-9b9e-886d2a4a40f3" providerId="ADAL" clId="{75522EED-5F12-410A-8FD5-0220483176BE}" dt="2022-05-11T17:28:06.971" v="237" actId="1076"/>
          <ac:spMkLst>
            <pc:docMk/>
            <pc:sldMk cId="2996944179" sldId="392"/>
            <ac:spMk id="6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7:31.819" v="194" actId="20577"/>
          <ac:spMkLst>
            <pc:docMk/>
            <pc:sldMk cId="2996944179" sldId="392"/>
            <ac:spMk id="7" creationId="{00000000-0000-0000-0000-000000000000}"/>
          </ac:spMkLst>
        </pc:spChg>
      </pc:sldChg>
      <pc:sldMasterChg chg="delSldLayout">
        <pc:chgData name="Nguyễn Huỳnh Hải Đăng" userId="bf9eb193-022c-42f5-9b9e-886d2a4a40f3" providerId="ADAL" clId="{75522EED-5F12-410A-8FD5-0220483176BE}" dt="2022-05-11T17:21:57.290" v="93" actId="47"/>
        <pc:sldMasterMkLst>
          <pc:docMk/>
          <pc:sldMasterMk cId="1947307138" sldId="2147483648"/>
        </pc:sldMasterMkLst>
        <pc:sldLayoutChg chg="del">
          <pc:chgData name="Nguyễn Huỳnh Hải Đăng" userId="bf9eb193-022c-42f5-9b9e-886d2a4a40f3" providerId="ADAL" clId="{75522EED-5F12-410A-8FD5-0220483176BE}" dt="2022-05-11T17:21:56.278" v="92" actId="47"/>
          <pc:sldLayoutMkLst>
            <pc:docMk/>
            <pc:sldMasterMk cId="1947307138" sldId="2147483648"/>
            <pc:sldLayoutMk cId="1566440932" sldId="2147483670"/>
          </pc:sldLayoutMkLst>
        </pc:sldLayoutChg>
        <pc:sldLayoutChg chg="del">
          <pc:chgData name="Nguyễn Huỳnh Hải Đăng" userId="bf9eb193-022c-42f5-9b9e-886d2a4a40f3" providerId="ADAL" clId="{75522EED-5F12-410A-8FD5-0220483176BE}" dt="2022-05-11T17:21:57.290" v="93" actId="47"/>
          <pc:sldLayoutMkLst>
            <pc:docMk/>
            <pc:sldMasterMk cId="1947307138" sldId="2147483648"/>
            <pc:sldLayoutMk cId="37644032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A11-B342-C1F6-8D1E-E768CACE7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7B683-5A6D-FC56-F1DF-6D8038336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C45E-7FB0-409E-B4D6-638A1C0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8374-EB96-338F-44EB-59560015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0833-5D0E-796B-AA16-AFE9BCB2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203E-AF90-650C-22E7-4F9606F4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B6BB5-7A94-0D3C-8121-85D62D3A6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A6B9-415B-21A7-4142-58006D0D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5EFB-F7DF-0D2D-5273-C177386F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6BB4-6C04-5CAB-F66B-F8A3FD1B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3401D-F9E5-5351-3622-8C3DB0FA5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4E84-7F7D-3825-7A0A-844191CF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3698-C97E-7BCB-0AC1-BFF387E9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615C-14F3-A635-6A59-F992A96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3AEC-1330-39C7-8E31-5024157E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5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505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9499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642980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072228" y="6411265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45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3280611" y="613610"/>
            <a:ext cx="5630778" cy="5630780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49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1372101"/>
            <a:ext cx="6175511" cy="42227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16" name="Рисунок 15"/>
          <p:cNvSpPr>
            <a:spLocks noGrp="1"/>
          </p:cNvSpPr>
          <p:nvPr>
            <p:ph type="pic" sz="quarter" idx="11"/>
          </p:nvPr>
        </p:nvSpPr>
        <p:spPr>
          <a:xfrm>
            <a:off x="5006182" y="981075"/>
            <a:ext cx="2179637" cy="223361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17"/>
          <p:cNvSpPr>
            <a:spLocks noGrp="1"/>
          </p:cNvSpPr>
          <p:nvPr>
            <p:ph type="pic" sz="quarter" idx="12"/>
          </p:nvPr>
        </p:nvSpPr>
        <p:spPr>
          <a:xfrm>
            <a:off x="8396288" y="3833813"/>
            <a:ext cx="2179637" cy="223361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17"/>
          <p:cNvSpPr>
            <a:spLocks noGrp="1"/>
          </p:cNvSpPr>
          <p:nvPr>
            <p:ph type="pic" sz="quarter" idx="13"/>
          </p:nvPr>
        </p:nvSpPr>
        <p:spPr>
          <a:xfrm>
            <a:off x="1583312" y="3833813"/>
            <a:ext cx="2179637" cy="223361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669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32044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68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342900" y="304800"/>
            <a:ext cx="11506200" cy="62484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22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D339-7726-4312-0941-8C468280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2E3E-AAD1-59C5-6C54-18335EDD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B020-2AFC-3B12-2756-AA247F34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34F3-0ADF-F40A-06CB-67D62847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BEFB-67C8-4741-5861-D69E6CFA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7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1372101"/>
            <a:ext cx="6175511" cy="356084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12" name="Рисунок 11"/>
          <p:cNvSpPr>
            <a:spLocks noGrp="1"/>
          </p:cNvSpPr>
          <p:nvPr>
            <p:ph type="pic" sz="quarter" idx="11"/>
          </p:nvPr>
        </p:nvSpPr>
        <p:spPr>
          <a:xfrm>
            <a:off x="6785310" y="4091155"/>
            <a:ext cx="1949450" cy="2058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11"/>
          <p:cNvSpPr>
            <a:spLocks noGrp="1"/>
          </p:cNvSpPr>
          <p:nvPr>
            <p:ph type="pic" sz="quarter" idx="12"/>
          </p:nvPr>
        </p:nvSpPr>
        <p:spPr>
          <a:xfrm>
            <a:off x="9055268" y="4091154"/>
            <a:ext cx="1949450" cy="205898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182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32044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3957638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Рисунок 3"/>
          <p:cNvSpPr>
            <a:spLocks noGrp="1"/>
          </p:cNvSpPr>
          <p:nvPr>
            <p:ph type="pic" sz="quarter" idx="11"/>
          </p:nvPr>
        </p:nvSpPr>
        <p:spPr>
          <a:xfrm>
            <a:off x="6564480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3"/>
          <p:cNvSpPr>
            <a:spLocks noGrp="1"/>
          </p:cNvSpPr>
          <p:nvPr>
            <p:ph type="pic" sz="quarter" idx="12"/>
          </p:nvPr>
        </p:nvSpPr>
        <p:spPr>
          <a:xfrm>
            <a:off x="9171322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3"/>
          </p:nvPr>
        </p:nvSpPr>
        <p:spPr>
          <a:xfrm>
            <a:off x="3957638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2" name="Рисунок 3"/>
          <p:cNvSpPr>
            <a:spLocks noGrp="1"/>
          </p:cNvSpPr>
          <p:nvPr>
            <p:ph type="pic" sz="quarter" idx="14"/>
          </p:nvPr>
        </p:nvSpPr>
        <p:spPr>
          <a:xfrm>
            <a:off x="6564480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5"/>
          </p:nvPr>
        </p:nvSpPr>
        <p:spPr>
          <a:xfrm>
            <a:off x="9171322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26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342900" y="304800"/>
            <a:ext cx="11506200" cy="62484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83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54F3-50F3-A343-27B1-3F49A4DC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1432-8E83-079C-3E89-111FD4F5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5982-A79D-158F-E31E-7761C1D6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9DF8-6E0C-AB8F-2459-3BC2E158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6E3B-A956-9F70-0EDD-035FE48F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5A9A-50B4-14FB-602C-62781D01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83F7-E30C-EFD9-E64B-8C08514D1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2526B-7097-CB20-A110-30608411F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FDA60-028B-E013-F059-F719FDE7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649D-DE1E-F8DC-68D9-D2FCE805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5460-CA13-4C3C-D918-719A28F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0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78C2-A178-0DF1-2CC9-C41135D5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626BB-AB88-8F15-E9B1-572FD1591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37F6-6A3B-0AAE-0120-9175D4B3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95077-92A9-43BE-4842-3097346D7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DF79B-17D3-EAAC-E550-D95966004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E5FA4-6533-F1FB-BE4A-5B0FBD84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B61E8-9661-2DB7-C814-872078CF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08541-691D-7548-4C73-1FA69BAB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7E2C-5CDB-27BD-92EF-AC8EC7ED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23D77-E069-0043-A318-93F1B5CA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C2E2A-8C49-5D3F-7139-1930E182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FD457-81A0-3850-AE33-FA587802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B1FAC-20EA-BF57-C3A8-9AE5948F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8461D-B8BA-8711-7863-0F996F9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8C74E-F8FF-096D-E7FC-E88B5571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4553-2244-A1D4-7FE2-9E3AD4E5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2309-381F-BC9E-948C-49753A98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B9622-F913-73D9-C0F1-96BEC4E6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18394-F695-7231-1247-ECC96932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8786-07AC-C376-FBAA-6C986C41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25AB2-46C4-D2F6-983C-4930E296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0366-292D-0182-FC28-555FF230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A3228-9A39-11C7-2A71-7FB0D2F13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A8378-A107-4840-D821-E6AF43820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9C693-D35D-A9B5-F6AE-CADA05B0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86238-B2CE-1E43-72FD-D869C19F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21EB9-BA1C-4B81-5498-EA7AC34C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1C8B8-84A0-CBF3-62F5-B0719AC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5F7A3-F1D1-F415-1A5F-9184EA6E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1957-C3C5-4DB2-B7E9-BD000D923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7016-4366-41E0-84B0-E1E9AB4072CA}" type="datetimeFigureOut">
              <a:rPr lang="en-US" smtClean="0"/>
              <a:t>2022-05-24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9A84-FB63-DB6A-AF99-043E91CE2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5D9E-D1AC-6B7D-D822-18799717B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ltk.org/book/" TargetMode="External"/><Relationship Id="rId3" Type="http://schemas.openxmlformats.org/officeDocument/2006/relationships/hyperlink" Target="https://github.com/danhhuynh25029/LexicalAndParser" TargetMode="External"/><Relationship Id="rId7" Type="http://schemas.openxmlformats.org/officeDocument/2006/relationships/hyperlink" Target="https://slideplayer.com/slide/4752921/" TargetMode="External"/><Relationship Id="rId2" Type="http://schemas.openxmlformats.org/officeDocument/2006/relationships/hyperlink" Target="https://helpex.vn/article/phan-tich-cu-phap-trong-python-cong-cu-va-thu-vien-phan-1-5c6b1a5aae03f628d053bdc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/index.php?title=Lexical_analysis&amp;oldid=1077694767" TargetMode="External"/><Relationship Id="rId5" Type="http://schemas.openxmlformats.org/officeDocument/2006/relationships/hyperlink" Target="https://courses.uit.edu.vn/course/view.php?id=8829" TargetMode="External"/><Relationship Id="rId4" Type="http://schemas.openxmlformats.org/officeDocument/2006/relationships/hyperlink" Target="https://slideplayer.com/slide/9197120/" TargetMode="External"/><Relationship Id="rId9" Type="http://schemas.openxmlformats.org/officeDocument/2006/relationships/hyperlink" Target="https://comdy.vn/trinh-bien-dich/cac-giai-doan-cua-trinh-bien-dich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hosted.org/pyrser/base.html#grammar-composition" TargetMode="External"/><Relationship Id="rId3" Type="http://schemas.openxmlformats.org/officeDocument/2006/relationships/hyperlink" Target="https://www.nltk.org/book/ch02.html" TargetMode="External"/><Relationship Id="rId7" Type="http://schemas.openxmlformats.org/officeDocument/2006/relationships/hyperlink" Target="https://mlab.vn/index.php?_route_=17161-bai-7-lap-trinh-giao-dien-voi-pyqt5-cho-raspberrypi-phan-1.html" TargetMode="External"/><Relationship Id="rId2" Type="http://schemas.openxmlformats.org/officeDocument/2006/relationships/hyperlink" Target="https://www.nltk.org/book/ch01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zone.com/articles/a-guide-to-parsing-algorithms-and-technology-part-2" TargetMode="External"/><Relationship Id="rId5" Type="http://schemas.openxmlformats.org/officeDocument/2006/relationships/hyperlink" Target="https://docs.python.org/3/reference/grammar.html" TargetMode="External"/><Relationship Id="rId10" Type="http://schemas.openxmlformats.org/officeDocument/2006/relationships/hyperlink" Target="https://www.youtube.com/watch?v=sJKFLcsysVs" TargetMode="External"/><Relationship Id="rId4" Type="http://schemas.openxmlformats.org/officeDocument/2006/relationships/hyperlink" Target="https://www.nltk.org/book/ch08.html" TargetMode="External"/><Relationship Id="rId9" Type="http://schemas.openxmlformats.org/officeDocument/2006/relationships/hyperlink" Target="https://comdy.vn/trinh-bien-dich/cac-giai-doan-cua-trinh-bien-dich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dy.vn/trinh-bien-dich/phan-tich-ngu-nghia/" TargetMode="External"/><Relationship Id="rId3" Type="http://schemas.openxmlformats.org/officeDocument/2006/relationships/hyperlink" Target="https://www.nltk.org/api/nltk.parse.shiftreduce.html" TargetMode="External"/><Relationship Id="rId7" Type="http://schemas.openxmlformats.org/officeDocument/2006/relationships/hyperlink" Target="https://comdy.vn/trinh-bien-dich/phan-tich-cu-phap/" TargetMode="External"/><Relationship Id="rId12" Type="http://schemas.openxmlformats.org/officeDocument/2006/relationships/hyperlink" Target="http://nltk.sourceforge.net/doc/en/ch07.html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slideserve.com/temple/lexical-and-syntax-analysis-chapter-4" TargetMode="External"/><Relationship Id="rId11" Type="http://schemas.openxmlformats.org/officeDocument/2006/relationships/hyperlink" Target="https://www.youtube.com/watch?v=LjB7ffXWzD0" TargetMode="External"/><Relationship Id="rId5" Type="http://schemas.openxmlformats.org/officeDocument/2006/relationships/hyperlink" Target="https://www.tutorialspoint.com/pyqt/pyqt_hello_world.htm" TargetMode="External"/><Relationship Id="rId10" Type="http://schemas.openxmlformats.org/officeDocument/2006/relationships/hyperlink" Target="https://pythonhosted.org/pyrser/dsl.html" TargetMode="External"/><Relationship Id="rId4" Type="http://schemas.openxmlformats.org/officeDocument/2006/relationships/hyperlink" Target="https://peps.python.org/pep-0617/#s-e" TargetMode="External"/><Relationship Id="rId9" Type="http://schemas.openxmlformats.org/officeDocument/2006/relationships/hyperlink" Target="https://comdy.vn/trinh-bien-dich/tong-quan-thiet-ke-trinh-bien-dich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423684" y="2115879"/>
            <a:ext cx="5507666" cy="229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" y="2843662"/>
            <a:ext cx="12192000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3600" spc="150" dirty="0" err="1">
                <a:latin typeface="Montserrat SemiBold" panose="00000700000000000000" pitchFamily="50" charset="0"/>
              </a:rPr>
              <a:t>Xây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Dựng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Bộ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Phân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Tích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Cú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Pháp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</a:p>
          <a:p>
            <a:pPr algn="ctr">
              <a:spcBef>
                <a:spcPts val="800"/>
              </a:spcBef>
            </a:pPr>
            <a:r>
              <a:rPr lang="en-US" sz="3600" spc="150" dirty="0">
                <a:latin typeface="Montserrat SemiBold" panose="00000700000000000000" pitchFamily="50" charset="0"/>
              </a:rPr>
              <a:t>Cho </a:t>
            </a:r>
            <a:r>
              <a:rPr lang="en-US" sz="3600" spc="150" dirty="0" err="1">
                <a:latin typeface="Montserrat SemiBold" panose="00000700000000000000" pitchFamily="50" charset="0"/>
              </a:rPr>
              <a:t>Ngôn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Ngữ</a:t>
            </a:r>
            <a:r>
              <a:rPr lang="en-US" sz="3600" spc="150" dirty="0">
                <a:latin typeface="Montserrat SemiBold" panose="00000700000000000000" pitchFamily="50" charset="0"/>
              </a:rPr>
              <a:t> Python </a:t>
            </a:r>
          </a:p>
          <a:p>
            <a:pPr algn="ctr">
              <a:spcBef>
                <a:spcPts val="800"/>
              </a:spcBef>
            </a:pPr>
            <a:r>
              <a:rPr lang="en-US" sz="1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HUỲNH HẢI ĐĂNG</a:t>
            </a:r>
            <a:endParaRPr lang="ru-RU" sz="1200" spc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6495" y="1949117"/>
            <a:ext cx="5847255" cy="2615796"/>
          </a:xfrm>
          <a:prstGeom prst="rect">
            <a:avLst/>
          </a:prstGeom>
          <a:noFill/>
          <a:ln w="285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2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>
            <a:stCxn id="10" idx="6"/>
            <a:endCxn id="9" idx="2"/>
          </p:cNvCxnSpPr>
          <p:nvPr/>
        </p:nvCxnSpPr>
        <p:spPr>
          <a:xfrm>
            <a:off x="2618681" y="3450096"/>
            <a:ext cx="2112144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11"/>
          <p:cNvSpPr txBox="1">
            <a:spLocks/>
          </p:cNvSpPr>
          <p:nvPr/>
        </p:nvSpPr>
        <p:spPr>
          <a:xfrm>
            <a:off x="789782" y="4180450"/>
            <a:ext cx="2389912" cy="1519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ĐỌC DỮ LIỆU</a:t>
            </a: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/>
            </a:r>
            <a:b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</a:b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Đọc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nguồn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từ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file code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chuyển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đoạn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về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thành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một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chuỗi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389324" y="2835417"/>
            <a:ext cx="1229357" cy="1229357"/>
            <a:chOff x="2073610" y="2814322"/>
            <a:chExt cx="1229357" cy="1229357"/>
          </a:xfrm>
        </p:grpSpPr>
        <p:sp>
          <p:nvSpPr>
            <p:cNvPr id="10" name="Овал 9"/>
            <p:cNvSpPr/>
            <p:nvPr/>
          </p:nvSpPr>
          <p:spPr>
            <a:xfrm>
              <a:off x="2073610" y="2814322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2307414" y="3122533"/>
              <a:ext cx="761747" cy="612933"/>
              <a:chOff x="2542502" y="2975788"/>
              <a:chExt cx="761747" cy="612933"/>
            </a:xfrm>
          </p:grpSpPr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2737623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Montserrat SemiBold" panose="00000700000000000000" pitchFamily="50" charset="0"/>
                    <a:ea typeface="Lato" panose="020F0502020204030203" pitchFamily="34" charset="0"/>
                    <a:cs typeface="Poppins SemiBold" panose="02000000000000000000" pitchFamily="2" charset="0"/>
                  </a:rPr>
                  <a:t>1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254250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+mj-lt"/>
                    <a:cs typeface="Poppins SemiBold" panose="02000000000000000000" pitchFamily="2" charset="0"/>
                  </a:rPr>
                  <a:t>STAGE</a:t>
                </a:r>
              </a:p>
            </p:txBody>
          </p:sp>
        </p:grpSp>
      </p:grpSp>
      <p:sp>
        <p:nvSpPr>
          <p:cNvPr id="16" name="Текст 11"/>
          <p:cNvSpPr txBox="1">
            <a:spLocks/>
          </p:cNvSpPr>
          <p:nvPr/>
        </p:nvSpPr>
        <p:spPr>
          <a:xfrm>
            <a:off x="8100470" y="4173676"/>
            <a:ext cx="1949664" cy="846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 smtClean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Tạotoken</a:t>
            </a:r>
            <a:endParaRPr lang="en-US" sz="1800" b="1" spc="15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50" charset="0"/>
              <a:cs typeface="Poppins SemiBold" panose="02000000000000000000" pitchFamily="2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endParaRPr lang="en-US" sz="1800" kern="0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ea typeface="Karla" pitchFamily="2" charset="0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3621027" y="4180449"/>
            <a:ext cx="3429000" cy="1519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Lọc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các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thành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phần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đặc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biệt</a:t>
            </a:r>
            <a:endParaRPr lang="en-US" sz="1800" kern="0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ea typeface="Karla" pitchFamily="2" charset="0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endParaRPr lang="en-US" sz="1800" dirty="0"/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Dùng</a:t>
            </a:r>
            <a:r>
              <a:rPr lang="en-US" sz="18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biểu</a:t>
            </a:r>
            <a:r>
              <a:rPr lang="en-US" sz="18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thức</a:t>
            </a:r>
            <a:r>
              <a:rPr lang="en-US" sz="18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chính</a:t>
            </a:r>
            <a:r>
              <a:rPr lang="en-US" sz="18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quy</a:t>
            </a:r>
            <a:r>
              <a:rPr lang="en-US" sz="18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để</a:t>
            </a:r>
            <a:r>
              <a:rPr lang="en-US" sz="18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trích</a:t>
            </a:r>
            <a:r>
              <a:rPr lang="en-US" sz="18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xuất</a:t>
            </a:r>
            <a:r>
              <a:rPr lang="en-US" sz="18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</a:t>
            </a:r>
            <a:r>
              <a:rPr lang="en-US" sz="1800" kern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ý</a:t>
            </a:r>
            <a:r>
              <a:rPr lang="en-US" sz="1800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đặc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biệt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từ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khóa</a:t>
            </a:r>
            <a:endParaRPr lang="en-US" sz="1800" kern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Karla" pitchFamily="2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.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4730825" y="2835417"/>
            <a:ext cx="1229357" cy="1229357"/>
            <a:chOff x="5481322" y="2820781"/>
            <a:chExt cx="1229357" cy="1229357"/>
          </a:xfrm>
        </p:grpSpPr>
        <p:sp>
          <p:nvSpPr>
            <p:cNvPr id="9" name="Овал 8"/>
            <p:cNvSpPr/>
            <p:nvPr/>
          </p:nvSpPr>
          <p:spPr>
            <a:xfrm>
              <a:off x="5481322" y="2820781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5715126" y="3116669"/>
              <a:ext cx="761747" cy="612933"/>
              <a:chOff x="5838152" y="2975788"/>
              <a:chExt cx="761747" cy="612933"/>
            </a:xfrm>
          </p:grpSpPr>
          <p:sp>
            <p:nvSpPr>
              <p:cNvPr id="18" name="Заголовок 1"/>
              <p:cNvSpPr txBox="1">
                <a:spLocks/>
              </p:cNvSpPr>
              <p:nvPr/>
            </p:nvSpPr>
            <p:spPr>
              <a:xfrm>
                <a:off x="6021132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Montserrat SemiBold" panose="00000700000000000000" pitchFamily="50" charset="0"/>
                    <a:ea typeface="Lato" panose="020F0502020204030203" pitchFamily="34" charset="0"/>
                    <a:cs typeface="Poppins SemiBold" panose="02000000000000000000" pitchFamily="2" charset="0"/>
                  </a:rPr>
                  <a:t>2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583815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+mj-lt"/>
                    <a:cs typeface="Poppins SemiBold" panose="02000000000000000000" pitchFamily="2" charset="0"/>
                  </a:rPr>
                  <a:t>STAGE</a:t>
                </a:r>
              </a:p>
            </p:txBody>
          </p:sp>
        </p:grpSp>
      </p:grpSp>
      <p:grpSp>
        <p:nvGrpSpPr>
          <p:cNvPr id="7" name="Группа 6"/>
          <p:cNvGrpSpPr/>
          <p:nvPr/>
        </p:nvGrpSpPr>
        <p:grpSpPr>
          <a:xfrm>
            <a:off x="8453684" y="2835417"/>
            <a:ext cx="1229357" cy="1229357"/>
            <a:chOff x="8885641" y="2814321"/>
            <a:chExt cx="1229357" cy="1229357"/>
          </a:xfrm>
        </p:grpSpPr>
        <p:sp>
          <p:nvSpPr>
            <p:cNvPr id="11" name="Овал 10"/>
            <p:cNvSpPr/>
            <p:nvPr/>
          </p:nvSpPr>
          <p:spPr>
            <a:xfrm>
              <a:off x="8885641" y="2814321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sp>
          <p:nvSpPr>
            <p:cNvPr id="20" name="Заголовок 1"/>
            <p:cNvSpPr txBox="1">
              <a:spLocks/>
            </p:cNvSpPr>
            <p:nvPr/>
          </p:nvSpPr>
          <p:spPr>
            <a:xfrm>
              <a:off x="9307257" y="3116668"/>
              <a:ext cx="395786" cy="39902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spc="100" dirty="0">
                  <a:solidFill>
                    <a:schemeClr val="bg1"/>
                  </a:solidFill>
                  <a:latin typeface="Montserrat SemiBold" panose="00000700000000000000" pitchFamily="50" charset="0"/>
                  <a:ea typeface="Lato" panose="020F0502020204030203" pitchFamily="34" charset="0"/>
                  <a:cs typeface="Poppins SemiBold" panose="02000000000000000000" pitchFamily="2" charset="0"/>
                </a:rPr>
                <a:t>3</a:t>
              </a:r>
            </a:p>
            <a:p>
              <a:pPr algn="ctr"/>
              <a:endParaRPr lang="ru-RU" sz="2400" b="1" spc="100" dirty="0">
                <a:solidFill>
                  <a:schemeClr val="bg1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9124277" y="3467991"/>
              <a:ext cx="7617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100" b="1" spc="150" dirty="0">
                  <a:solidFill>
                    <a:schemeClr val="bg1"/>
                  </a:solidFill>
                  <a:latin typeface="+mj-lt"/>
                  <a:cs typeface="Poppins SemiBold" panose="02000000000000000000" pitchFamily="2" charset="0"/>
                </a:rPr>
                <a:t>STAGE</a:t>
              </a:r>
            </a:p>
          </p:txBody>
        </p:sp>
      </p:grpSp>
      <p:cxnSp>
        <p:nvCxnSpPr>
          <p:cNvPr id="22" name="Прямая соединительная линия 21"/>
          <p:cNvCxnSpPr>
            <a:stCxn id="9" idx="6"/>
            <a:endCxn id="11" idx="2"/>
          </p:cNvCxnSpPr>
          <p:nvPr/>
        </p:nvCxnSpPr>
        <p:spPr>
          <a:xfrm>
            <a:off x="5960182" y="3450096"/>
            <a:ext cx="2493502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1" idx="6"/>
          </p:cNvCxnSpPr>
          <p:nvPr/>
        </p:nvCxnSpPr>
        <p:spPr>
          <a:xfrm flipV="1">
            <a:off x="9683041" y="3450095"/>
            <a:ext cx="3061409" cy="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7"/>
          <p:cNvCxnSpPr>
            <a:endCxn id="10" idx="2"/>
          </p:cNvCxnSpPr>
          <p:nvPr/>
        </p:nvCxnSpPr>
        <p:spPr>
          <a:xfrm>
            <a:off x="-554982" y="3450096"/>
            <a:ext cx="1944306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627" y="2638424"/>
            <a:ext cx="13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a&gt;b:</a:t>
            </a:r>
          </a:p>
          <a:p>
            <a:r>
              <a:rPr lang="en-US" dirty="0"/>
              <a:t>    a*=b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71609" y="2956354"/>
            <a:ext cx="189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 a&gt;b: \n\ta*=b”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8087" y="3472022"/>
            <a:ext cx="272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“if”, “&gt;”, “:” “\n”, “\t”, “*=”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5627" y="100013"/>
            <a:ext cx="1027373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041002" y="28576"/>
            <a:ext cx="1027373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783184" y="1972767"/>
            <a:ext cx="2408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dirty="0"/>
              <a:t>&lt;if&gt; &lt;</a:t>
            </a:r>
            <a:r>
              <a:rPr lang="en-US" dirty="0" err="1"/>
              <a:t>var</a:t>
            </a:r>
            <a:r>
              <a:rPr lang="en-US" dirty="0"/>
              <a:t>,”a”&gt; &lt;“&gt;”&gt; &lt;</a:t>
            </a:r>
            <a:r>
              <a:rPr lang="en-US" dirty="0" err="1"/>
              <a:t>var</a:t>
            </a:r>
            <a:r>
              <a:rPr lang="en-US" dirty="0"/>
              <a:t>,”b”&gt; &lt;colon,”:”&gt; &lt;newline,”\n”&gt; &lt;tab,”\t”&gt;&lt;</a:t>
            </a:r>
            <a:r>
              <a:rPr lang="en-US" dirty="0" err="1"/>
              <a:t>var</a:t>
            </a:r>
            <a:r>
              <a:rPr lang="en-US" dirty="0"/>
              <a:t>,”a”&gt; &lt;“*=“&gt;&lt;</a:t>
            </a:r>
            <a:r>
              <a:rPr lang="en-US" dirty="0" err="1"/>
              <a:t>var</a:t>
            </a:r>
            <a:r>
              <a:rPr lang="en-US" dirty="0"/>
              <a:t>,”b”&gt;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1264" y="3058839"/>
            <a:ext cx="9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“a”, ”b”</a:t>
            </a:r>
          </a:p>
        </p:txBody>
      </p:sp>
    </p:spTree>
    <p:extLst>
      <p:ext uri="{BB962C8B-B14F-4D97-AF65-F5344CB8AC3E}">
        <p14:creationId xmlns:p14="http://schemas.microsoft.com/office/powerpoint/2010/main" val="105012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6" grpId="0"/>
      <p:bldP spid="26" grpId="1"/>
      <p:bldP spid="30" grpId="0"/>
      <p:bldP spid="30" grpId="1"/>
      <p:bldP spid="33" grpId="0"/>
      <p:bldP spid="33" grpId="1"/>
      <p:bldP spid="31" grpId="0"/>
      <p:bldP spid="32" grpId="0"/>
      <p:bldP spid="3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87846" y="3198166"/>
            <a:ext cx="46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BỘ PHÂN CÚ PHÁP</a:t>
            </a:r>
          </a:p>
        </p:txBody>
      </p:sp>
    </p:spTree>
    <p:extLst>
      <p:ext uri="{BB962C8B-B14F-4D97-AF65-F5344CB8AC3E}">
        <p14:creationId xmlns:p14="http://schemas.microsoft.com/office/powerpoint/2010/main" val="404300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602694" y="1013975"/>
            <a:ext cx="6978316" cy="9543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800"/>
              </a:lnSpc>
            </a:pP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Vai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Trò</a:t>
            </a:r>
            <a:endParaRPr lang="en-US" sz="3600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3800"/>
              </a:lnSpc>
            </a:pP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Bộ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Phân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Tích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Cú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Pháp</a:t>
            </a:r>
            <a:endParaRPr lang="en-US" sz="3600" spc="100" dirty="0">
              <a:solidFill>
                <a:srgbClr val="0000ED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en-US" sz="36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ru-RU" sz="36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096632" y="1528896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PRICING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747893" y="2206680"/>
            <a:ext cx="696215" cy="0"/>
          </a:xfrm>
          <a:prstGeom prst="line">
            <a:avLst/>
          </a:prstGeom>
          <a:ln w="38100">
            <a:solidFill>
              <a:srgbClr val="E23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2200275" y="3067050"/>
            <a:ext cx="2419350" cy="2419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19625" y="2800350"/>
            <a:ext cx="2952750" cy="29527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572375" y="3067050"/>
            <a:ext cx="2419350" cy="2419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181652" y="3544739"/>
            <a:ext cx="2456597" cy="14917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Cung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cấp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dữ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liệu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về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lỗi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cho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công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cụ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soạn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thảo</a:t>
            </a:r>
            <a:endParaRPr lang="en-US" sz="1800" b="1" spc="100" dirty="0">
              <a:solidFill>
                <a:schemeClr val="bg2">
                  <a:lumMod val="10000"/>
                </a:schemeClr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2">
                  <a:lumMod val="10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638248" y="3603552"/>
            <a:ext cx="2934126" cy="10093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Cung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cấp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đầu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vào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cho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bộ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phân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tích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ngữ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nghĩa</a:t>
            </a:r>
            <a:endParaRPr lang="en-US" sz="1800" b="1" spc="100" dirty="0">
              <a:solidFill>
                <a:schemeClr val="bg1"/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1"/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535128" y="3844478"/>
            <a:ext cx="2456597" cy="10093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Xây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dựng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cây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cú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pháp</a:t>
            </a:r>
            <a:endParaRPr lang="en-US" sz="1800" b="1" spc="100" dirty="0">
              <a:solidFill>
                <a:schemeClr val="bg2">
                  <a:lumMod val="10000"/>
                </a:schemeClr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2">
                  <a:lumMod val="10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404152" y="6729546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PRICING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72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8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6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4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62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312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6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 animBg="1"/>
      <p:bldP spid="9" grpId="0" animBg="1"/>
      <p:bldP spid="10" grpId="0"/>
      <p:bldP spid="12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480" y="57258"/>
            <a:ext cx="12078269" cy="764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10652" y="1195922"/>
            <a:ext cx="2475221" cy="4466156"/>
            <a:chOff x="610652" y="1195922"/>
            <a:chExt cx="2475221" cy="4466156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610652" y="1195922"/>
              <a:ext cx="2475221" cy="4466156"/>
              <a:chOff x="610652" y="1195922"/>
              <a:chExt cx="2475221" cy="4466156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666523" y="119592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" name="Прямоугольник 1"/>
              <p:cNvSpPr/>
              <p:nvPr/>
            </p:nvSpPr>
            <p:spPr>
              <a:xfrm>
                <a:off x="647899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610652" y="3522249"/>
                <a:ext cx="2456597" cy="5202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Chính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Xác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6" name="Скругленный прямоугольник 5"/>
              <p:cNvSpPr/>
              <p:nvPr/>
            </p:nvSpPr>
            <p:spPr>
              <a:xfrm>
                <a:off x="1217644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Текст 11"/>
              <p:cNvSpPr txBox="1">
                <a:spLocks/>
              </p:cNvSpPr>
              <p:nvPr/>
            </p:nvSpPr>
            <p:spPr>
              <a:xfrm>
                <a:off x="987926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644" y="1321631"/>
              <a:ext cx="1259205" cy="131777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430942" y="1178952"/>
            <a:ext cx="2475221" cy="4483126"/>
            <a:chOff x="3430942" y="1178952"/>
            <a:chExt cx="2475221" cy="4483126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3430942" y="1178952"/>
              <a:ext cx="2475221" cy="4483126"/>
              <a:chOff x="3430942" y="1178952"/>
              <a:chExt cx="2475221" cy="448312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3486813" y="117895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3486813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Заголовок 1"/>
              <p:cNvSpPr txBox="1">
                <a:spLocks/>
              </p:cNvSpPr>
              <p:nvPr/>
            </p:nvSpPr>
            <p:spPr>
              <a:xfrm>
                <a:off x="3430942" y="3522249"/>
                <a:ext cx="2456597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Tốc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độ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nhanh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5" name="Скругленный прямоугольник 14"/>
              <p:cNvSpPr/>
              <p:nvPr/>
            </p:nvSpPr>
            <p:spPr>
              <a:xfrm>
                <a:off x="4056558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" name="Текст 11"/>
              <p:cNvSpPr txBox="1">
                <a:spLocks/>
              </p:cNvSpPr>
              <p:nvPr/>
            </p:nvSpPr>
            <p:spPr>
              <a:xfrm>
                <a:off x="3826840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207" y="1285651"/>
              <a:ext cx="1365891" cy="136589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307102" y="1195922"/>
            <a:ext cx="2456599" cy="4466156"/>
            <a:chOff x="6307102" y="1195922"/>
            <a:chExt cx="2456599" cy="4466156"/>
          </a:xfrm>
        </p:grpSpPr>
        <p:grpSp>
          <p:nvGrpSpPr>
            <p:cNvPr id="10" name="Group 9"/>
            <p:cNvGrpSpPr/>
            <p:nvPr/>
          </p:nvGrpSpPr>
          <p:grpSpPr>
            <a:xfrm>
              <a:off x="6307102" y="1195922"/>
              <a:ext cx="2456599" cy="4466156"/>
              <a:chOff x="6307102" y="1195922"/>
              <a:chExt cx="2456599" cy="4466156"/>
            </a:xfrm>
          </p:grpSpPr>
          <p:sp>
            <p:nvSpPr>
              <p:cNvPr id="35" name="Прямоугольник 26"/>
              <p:cNvSpPr/>
              <p:nvPr/>
            </p:nvSpPr>
            <p:spPr>
              <a:xfrm>
                <a:off x="6344351" y="119592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>
                <a:off x="6307102" y="2740332"/>
                <a:ext cx="2456597" cy="2921746"/>
                <a:chOff x="6307102" y="2754746"/>
                <a:chExt cx="2456597" cy="2907332"/>
              </a:xfrm>
            </p:grpSpPr>
            <p:sp>
              <p:nvSpPr>
                <p:cNvPr id="20" name="Прямоугольник 19"/>
                <p:cNvSpPr/>
                <p:nvPr/>
              </p:nvSpPr>
              <p:spPr>
                <a:xfrm>
                  <a:off x="6325727" y="2754746"/>
                  <a:ext cx="2419350" cy="2907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1" name="Заголовок 1"/>
                <p:cNvSpPr txBox="1">
                  <a:spLocks/>
                </p:cNvSpPr>
                <p:nvPr/>
              </p:nvSpPr>
              <p:spPr>
                <a:xfrm>
                  <a:off x="6307102" y="3522249"/>
                  <a:ext cx="2456597" cy="1009326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>
                    <a:lnSpc>
                      <a:spcPts val="3400"/>
                    </a:lnSpc>
                  </a:pPr>
                  <a:r>
                    <a:rPr lang="en-US" sz="1800" kern="0" spc="150" dirty="0" err="1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Chịu</a:t>
                  </a:r>
                  <a:r>
                    <a:rPr lang="en-US" sz="1800" kern="0" spc="150" dirty="0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 </a:t>
                  </a:r>
                  <a:r>
                    <a:rPr lang="en-US" sz="1800" kern="0" spc="150" dirty="0" err="1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lỗi</a:t>
                  </a:r>
                  <a:endParaRPr lang="en-US" sz="1800" b="1" spc="100" baseline="30000" dirty="0">
                    <a:latin typeface="Montserrat" panose="02000505000000020004" pitchFamily="2" charset="0"/>
                    <a:ea typeface="Lato" panose="020F0502020204030203" pitchFamily="34" charset="0"/>
                    <a:cs typeface="Poppins SemiBold" panose="02000000000000000000" pitchFamily="2" charset="0"/>
                  </a:endParaRPr>
                </a:p>
                <a:p>
                  <a:pPr algn="ctr"/>
                  <a:endParaRPr lang="ru-RU" sz="1800" b="1" spc="100" dirty="0">
                    <a:latin typeface="Nixie"/>
                    <a:ea typeface="Lato" panose="020F0502020204030203" pitchFamily="34" charset="0"/>
                    <a:cs typeface="Poppins SemiBold" panose="02000000000000000000" pitchFamily="2" charset="0"/>
                  </a:endParaRPr>
                </a:p>
              </p:txBody>
            </p:sp>
            <p:sp>
              <p:nvSpPr>
                <p:cNvPr id="23" name="Скругленный прямоугольник 22"/>
                <p:cNvSpPr/>
                <p:nvPr/>
              </p:nvSpPr>
              <p:spPr>
                <a:xfrm>
                  <a:off x="6895472" y="5024122"/>
                  <a:ext cx="1286540" cy="361507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" name="Текст 11"/>
                <p:cNvSpPr txBox="1">
                  <a:spLocks/>
                </p:cNvSpPr>
                <p:nvPr/>
              </p:nvSpPr>
              <p:spPr>
                <a:xfrm>
                  <a:off x="6665754" y="5052951"/>
                  <a:ext cx="1760561" cy="33267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0" indent="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800"/>
                    </a:lnSpc>
                  </a:pPr>
                  <a:r>
                    <a:rPr lang="en-US" sz="1000" kern="0" dirty="0">
                      <a:solidFill>
                        <a:schemeClr val="bg2">
                          <a:lumMod val="25000"/>
                        </a:schemeClr>
                      </a:solidFill>
                      <a:latin typeface="Poppins" panose="02000000000000000000" pitchFamily="2" charset="0"/>
                      <a:ea typeface="Karla" pitchFamily="2" charset="0"/>
                      <a:cs typeface="Poppins" panose="02000000000000000000" pitchFamily="2" charset="0"/>
                    </a:rPr>
                    <a:t>Learn More</a:t>
                  </a:r>
                </a:p>
                <a:p>
                  <a:pPr algn="ctr">
                    <a:lnSpc>
                      <a:spcPts val="1800"/>
                    </a:lnSpc>
                  </a:pPr>
                  <a:endParaRPr lang="en-US" sz="1000" b="1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cs typeface="Poppins" panose="02000000000000000000" pitchFamily="2" charset="0"/>
                  </a:endParaRPr>
                </a:p>
              </p:txBody>
            </p:sp>
          </p:grp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6779" y="1277357"/>
              <a:ext cx="1398509" cy="139850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9164640" y="1193366"/>
            <a:ext cx="2439293" cy="4468712"/>
            <a:chOff x="9164640" y="1193366"/>
            <a:chExt cx="2439293" cy="4468712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9164640" y="1193366"/>
              <a:ext cx="2439293" cy="4468712"/>
              <a:chOff x="9164640" y="1193366"/>
              <a:chExt cx="2439293" cy="4468712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9164640" y="1193366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9164640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Заголовок 1"/>
              <p:cNvSpPr txBox="1">
                <a:spLocks/>
              </p:cNvSpPr>
              <p:nvPr/>
            </p:nvSpPr>
            <p:spPr>
              <a:xfrm>
                <a:off x="9165960" y="3404393"/>
                <a:ext cx="2437973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Quản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lý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bộ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nhớ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hiệu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quả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31" name="Скругленный прямоугольник 30"/>
              <p:cNvSpPr/>
              <p:nvPr/>
            </p:nvSpPr>
            <p:spPr>
              <a:xfrm>
                <a:off x="9734385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" name="Текст 11"/>
              <p:cNvSpPr txBox="1">
                <a:spLocks/>
              </p:cNvSpPr>
              <p:nvPr/>
            </p:nvSpPr>
            <p:spPr>
              <a:xfrm>
                <a:off x="9504667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329" y="1242979"/>
              <a:ext cx="1451234" cy="1451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77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1"/>
          <p:cNvSpPr txBox="1">
            <a:spLocks/>
          </p:cNvSpPr>
          <p:nvPr/>
        </p:nvSpPr>
        <p:spPr>
          <a:xfrm>
            <a:off x="2677974" y="4270908"/>
            <a:ext cx="2999494" cy="644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b="1" spc="15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305220" y="2816205"/>
            <a:ext cx="1229357" cy="1229357"/>
            <a:chOff x="2073610" y="2814322"/>
            <a:chExt cx="1229357" cy="1229357"/>
          </a:xfrm>
        </p:grpSpPr>
        <p:sp>
          <p:nvSpPr>
            <p:cNvPr id="10" name="Овал 9"/>
            <p:cNvSpPr/>
            <p:nvPr/>
          </p:nvSpPr>
          <p:spPr>
            <a:xfrm>
              <a:off x="2073610" y="2814322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2307414" y="3122533"/>
              <a:ext cx="761747" cy="612933"/>
              <a:chOff x="2542502" y="2975788"/>
              <a:chExt cx="761747" cy="612933"/>
            </a:xfrm>
          </p:grpSpPr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2737623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254250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</a:t>
                </a:r>
              </a:p>
            </p:txBody>
          </p:sp>
        </p:grpSp>
      </p:grpSp>
      <p:cxnSp>
        <p:nvCxnSpPr>
          <p:cNvPr id="22" name="Прямая соединительная линия 21"/>
          <p:cNvCxnSpPr/>
          <p:nvPr/>
        </p:nvCxnSpPr>
        <p:spPr>
          <a:xfrm>
            <a:off x="4478261" y="3443562"/>
            <a:ext cx="2739026" cy="25356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7"/>
          <p:cNvCxnSpPr>
            <a:endCxn id="10" idx="2"/>
          </p:cNvCxnSpPr>
          <p:nvPr/>
        </p:nvCxnSpPr>
        <p:spPr>
          <a:xfrm>
            <a:off x="-220671" y="3430883"/>
            <a:ext cx="3525891" cy="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489" y="2232459"/>
            <a:ext cx="337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&lt;if&gt;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,”a”&gt; &lt;“&gt;”&gt;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,”b”&gt; &lt;colon,”:”&gt; &lt;newline,”\n”&gt; &lt;tab,”\t”&gt;&lt;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,”a”&gt; &lt;“*=“&gt;&lt;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,”b”&gt;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02086" y="43056"/>
            <a:ext cx="11824678" cy="543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6938506" y="476480"/>
            <a:ext cx="5190581" cy="6093929"/>
            <a:chOff x="6960343" y="362161"/>
            <a:chExt cx="5192487" cy="6093929"/>
          </a:xfrm>
        </p:grpSpPr>
        <p:sp>
          <p:nvSpPr>
            <p:cNvPr id="41" name="Rectangle 40"/>
            <p:cNvSpPr/>
            <p:nvPr/>
          </p:nvSpPr>
          <p:spPr>
            <a:xfrm>
              <a:off x="8678859" y="362161"/>
              <a:ext cx="1323833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</a:t>
              </a:r>
            </a:p>
          </p:txBody>
        </p:sp>
        <p:cxnSp>
          <p:nvCxnSpPr>
            <p:cNvPr id="43" name="Straight Connector 42"/>
            <p:cNvCxnSpPr>
              <a:stCxn id="47" idx="0"/>
              <a:endCxn id="41" idx="2"/>
            </p:cNvCxnSpPr>
            <p:nvPr/>
          </p:nvCxnSpPr>
          <p:spPr>
            <a:xfrm flipH="1" flipV="1">
              <a:off x="9340776" y="771659"/>
              <a:ext cx="1" cy="565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8624268" y="1337060"/>
              <a:ext cx="1433017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stmt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Straight Connector 52"/>
            <p:cNvCxnSpPr>
              <a:stCxn id="47" idx="2"/>
              <a:endCxn id="66" idx="0"/>
            </p:cNvCxnSpPr>
            <p:nvPr/>
          </p:nvCxnSpPr>
          <p:spPr>
            <a:xfrm flipH="1">
              <a:off x="7625698" y="1746558"/>
              <a:ext cx="1715079" cy="1431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7" idx="2"/>
              <a:endCxn id="73" idx="0"/>
            </p:cNvCxnSpPr>
            <p:nvPr/>
          </p:nvCxnSpPr>
          <p:spPr>
            <a:xfrm flipH="1">
              <a:off x="8024766" y="1746558"/>
              <a:ext cx="1316011" cy="184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2"/>
              <a:endCxn id="76" idx="0"/>
            </p:cNvCxnSpPr>
            <p:nvPr/>
          </p:nvCxnSpPr>
          <p:spPr>
            <a:xfrm flipH="1">
              <a:off x="8920834" y="1746558"/>
              <a:ext cx="419943" cy="1405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2"/>
              <a:endCxn id="80" idx="0"/>
            </p:cNvCxnSpPr>
            <p:nvPr/>
          </p:nvCxnSpPr>
          <p:spPr>
            <a:xfrm>
              <a:off x="9340777" y="1746558"/>
              <a:ext cx="231285" cy="184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7232627" y="3177823"/>
              <a:ext cx="786142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“if”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38387" y="3595247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479661" y="3152467"/>
              <a:ext cx="882345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colon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009425" y="3595247"/>
              <a:ext cx="112527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newline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810656" y="4432052"/>
              <a:ext cx="855069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tab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144978" y="3054451"/>
              <a:ext cx="112527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</a:t>
              </a:r>
            </a:p>
          </p:txBody>
        </p:sp>
        <p:cxnSp>
          <p:nvCxnSpPr>
            <p:cNvPr id="99" name="Straight Connector 98"/>
            <p:cNvCxnSpPr>
              <a:stCxn id="98" idx="2"/>
              <a:endCxn id="89" idx="0"/>
            </p:cNvCxnSpPr>
            <p:nvPr/>
          </p:nvCxnSpPr>
          <p:spPr>
            <a:xfrm flipH="1">
              <a:off x="10238191" y="3397379"/>
              <a:ext cx="469423" cy="1034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47" idx="2"/>
              <a:endCxn id="98" idx="0"/>
            </p:cNvCxnSpPr>
            <p:nvPr/>
          </p:nvCxnSpPr>
          <p:spPr>
            <a:xfrm>
              <a:off x="9340777" y="1746558"/>
              <a:ext cx="1366838" cy="1307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73" idx="2"/>
              <a:endCxn id="137" idx="0"/>
            </p:cNvCxnSpPr>
            <p:nvPr/>
          </p:nvCxnSpPr>
          <p:spPr>
            <a:xfrm flipH="1">
              <a:off x="7308019" y="3924230"/>
              <a:ext cx="716747" cy="1372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73" idx="2"/>
              <a:endCxn id="138" idx="0"/>
            </p:cNvCxnSpPr>
            <p:nvPr/>
          </p:nvCxnSpPr>
          <p:spPr>
            <a:xfrm>
              <a:off x="8024766" y="3924230"/>
              <a:ext cx="17308" cy="994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73" idx="2"/>
              <a:endCxn id="139" idx="0"/>
            </p:cNvCxnSpPr>
            <p:nvPr/>
          </p:nvCxnSpPr>
          <p:spPr>
            <a:xfrm>
              <a:off x="8024766" y="3924230"/>
              <a:ext cx="790065" cy="137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6960343" y="5296749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655695" y="4919080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“&gt;”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8428452" y="5296748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Straight Connector 146"/>
            <p:cNvCxnSpPr>
              <a:stCxn id="137" idx="2"/>
              <a:endCxn id="152" idx="0"/>
            </p:cNvCxnSpPr>
            <p:nvPr/>
          </p:nvCxnSpPr>
          <p:spPr>
            <a:xfrm>
              <a:off x="7308019" y="5625732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6971040" y="6127107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cxnSp>
          <p:nvCxnSpPr>
            <p:cNvPr id="155" name="Straight Connector 154"/>
            <p:cNvCxnSpPr>
              <a:stCxn id="139" idx="2"/>
              <a:endCxn id="156" idx="0"/>
            </p:cNvCxnSpPr>
            <p:nvPr/>
          </p:nvCxnSpPr>
          <p:spPr>
            <a:xfrm flipH="1">
              <a:off x="8814830" y="5625731"/>
              <a:ext cx="1" cy="501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8467154" y="6127107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“b”</a:t>
              </a:r>
            </a:p>
          </p:txBody>
        </p:sp>
        <p:cxnSp>
          <p:nvCxnSpPr>
            <p:cNvPr id="160" name="Straight Connector 159"/>
            <p:cNvCxnSpPr>
              <a:stCxn id="98" idx="2"/>
              <a:endCxn id="161" idx="0"/>
            </p:cNvCxnSpPr>
            <p:nvPr/>
          </p:nvCxnSpPr>
          <p:spPr>
            <a:xfrm>
              <a:off x="10707615" y="3397379"/>
              <a:ext cx="618973" cy="1048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10871432" y="4445997"/>
              <a:ext cx="91031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9733636" y="5296748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Straight Connector 175"/>
            <p:cNvCxnSpPr>
              <a:stCxn id="175" idx="2"/>
              <a:endCxn id="177" idx="0"/>
            </p:cNvCxnSpPr>
            <p:nvPr/>
          </p:nvCxnSpPr>
          <p:spPr>
            <a:xfrm>
              <a:off x="10081312" y="5625731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9744333" y="6127106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446781" y="5296748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Straight Connector 178"/>
            <p:cNvCxnSpPr>
              <a:stCxn id="178" idx="2"/>
              <a:endCxn id="180" idx="0"/>
            </p:cNvCxnSpPr>
            <p:nvPr/>
          </p:nvCxnSpPr>
          <p:spPr>
            <a:xfrm>
              <a:off x="11794457" y="5625731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11457478" y="6127106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0551506" y="5296747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“*=”</a:t>
              </a:r>
            </a:p>
          </p:txBody>
        </p:sp>
        <p:cxnSp>
          <p:nvCxnSpPr>
            <p:cNvPr id="182" name="Straight Connector 181"/>
            <p:cNvCxnSpPr>
              <a:stCxn id="161" idx="2"/>
              <a:endCxn id="181" idx="0"/>
            </p:cNvCxnSpPr>
            <p:nvPr/>
          </p:nvCxnSpPr>
          <p:spPr>
            <a:xfrm flipH="1">
              <a:off x="10937884" y="4774980"/>
              <a:ext cx="388704" cy="521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61" idx="2"/>
              <a:endCxn id="175" idx="0"/>
            </p:cNvCxnSpPr>
            <p:nvPr/>
          </p:nvCxnSpPr>
          <p:spPr>
            <a:xfrm flipH="1">
              <a:off x="10081313" y="4774980"/>
              <a:ext cx="1245275" cy="52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78" idx="0"/>
              <a:endCxn id="161" idx="2"/>
            </p:cNvCxnSpPr>
            <p:nvPr/>
          </p:nvCxnSpPr>
          <p:spPr>
            <a:xfrm flipH="1" flipV="1">
              <a:off x="11326588" y="4774980"/>
              <a:ext cx="467870" cy="52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216"/>
          <p:cNvSpPr txBox="1"/>
          <p:nvPr/>
        </p:nvSpPr>
        <p:spPr>
          <a:xfrm>
            <a:off x="86626" y="3504332"/>
            <a:ext cx="337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59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0" grpId="0"/>
      <p:bldP spid="40" grpId="1"/>
      <p:bldP spid="217" grpId="0"/>
      <p:bldP spid="2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61252" y="3198166"/>
            <a:ext cx="589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XÂY DỰNG BỘ PHÂN CÚ PHÁP</a:t>
            </a:r>
          </a:p>
        </p:txBody>
      </p:sp>
    </p:spTree>
    <p:extLst>
      <p:ext uri="{BB962C8B-B14F-4D97-AF65-F5344CB8AC3E}">
        <p14:creationId xmlns:p14="http://schemas.microsoft.com/office/powerpoint/2010/main" val="8684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710037" y="2664218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PASSION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83348" y="2321556"/>
            <a:ext cx="2598017" cy="733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Ý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Tưởng</a:t>
            </a:r>
            <a:endParaRPr lang="en-US" sz="3600" spc="100" dirty="0">
              <a:solidFill>
                <a:srgbClr val="0000ED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en-US" sz="32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ru-RU" sz="32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683348" y="3198364"/>
            <a:ext cx="6358597" cy="225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Karl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98043" y="2688282"/>
            <a:ext cx="421104" cy="0"/>
          </a:xfrm>
          <a:prstGeom prst="line">
            <a:avLst/>
          </a:prstGeom>
          <a:ln w="38100">
            <a:solidFill>
              <a:srgbClr val="E23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40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2745475" y="2816367"/>
            <a:ext cx="6701050" cy="1646450"/>
            <a:chOff x="2745475" y="2843662"/>
            <a:chExt cx="6701050" cy="1646450"/>
          </a:xfrm>
        </p:grpSpPr>
        <p:sp>
          <p:nvSpPr>
            <p:cNvPr id="6" name="TextBox 5"/>
            <p:cNvSpPr txBox="1"/>
            <p:nvPr/>
          </p:nvSpPr>
          <p:spPr>
            <a:xfrm>
              <a:off x="3869365" y="2843662"/>
              <a:ext cx="4616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3600" spc="150" dirty="0">
                  <a:solidFill>
                    <a:schemeClr val="bg1"/>
                  </a:solidFill>
                  <a:latin typeface="Montserrat SemiBold" panose="00000700000000000000" pitchFamily="50" charset="0"/>
                </a:rPr>
                <a:t>THE PASSION</a:t>
              </a:r>
            </a:p>
          </p:txBody>
        </p:sp>
        <p:sp>
          <p:nvSpPr>
            <p:cNvPr id="7" name="Подзаголовок 2"/>
            <p:cNvSpPr txBox="1">
              <a:spLocks/>
            </p:cNvSpPr>
            <p:nvPr/>
          </p:nvSpPr>
          <p:spPr>
            <a:xfrm>
              <a:off x="2745475" y="3507706"/>
              <a:ext cx="6701050" cy="9824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  <a:t>Etiam vitae dui congue, semper quam vitae luctus</a:t>
              </a:r>
              <a:b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</a:br>
              <a: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  <a:t> ligula sed posuere nunc in leo commod else cuprum less</a:t>
              </a:r>
              <a:endParaRPr lang="en-US" sz="1100" dirty="0">
                <a:solidFill>
                  <a:schemeClr val="bg1"/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492654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token.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tồn tại luật sinh thỏa mãn vế phải giống với token thì lấy đó làm nút hoạt động và lập lại bước 2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ếu không thì sang bước 3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43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0" y="12483"/>
            <a:ext cx="12192000" cy="638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0" y="1218559"/>
            <a:ext cx="6532158" cy="1080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</a:t>
            </a:r>
          </a:p>
          <a:p>
            <a:r>
              <a:rPr lang="en-US" dirty="0"/>
              <a:t>	P -&gt;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exp</a:t>
            </a:r>
            <a:r>
              <a:rPr lang="en-US" dirty="0"/>
              <a:t> -&gt; </a:t>
            </a:r>
            <a:r>
              <a:rPr lang="en-US" dirty="0" err="1"/>
              <a:t>var</a:t>
            </a:r>
            <a:r>
              <a:rPr lang="en-US" dirty="0"/>
              <a:t> compare </a:t>
            </a:r>
            <a:r>
              <a:rPr lang="en-US" dirty="0" err="1"/>
              <a:t>var</a:t>
            </a:r>
            <a:r>
              <a:rPr lang="en-US" dirty="0"/>
              <a:t> | </a:t>
            </a:r>
            <a:r>
              <a:rPr lang="en-US" dirty="0" err="1"/>
              <a:t>var</a:t>
            </a:r>
            <a:r>
              <a:rPr lang="en-US" dirty="0"/>
              <a:t> operator </a:t>
            </a:r>
            <a:r>
              <a:rPr lang="en-US" dirty="0" err="1"/>
              <a:t>var</a:t>
            </a:r>
            <a:r>
              <a:rPr lang="en-US" dirty="0"/>
              <a:t> | </a:t>
            </a: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	operator -&gt; “+” | “-” | “*”| “/”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0" y="1119714"/>
            <a:ext cx="6415835" cy="1406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0" y="77053"/>
            <a:ext cx="3589361" cy="978092"/>
            <a:chOff x="6428096" y="290529"/>
            <a:chExt cx="3589361" cy="1378424"/>
          </a:xfrm>
        </p:grpSpPr>
        <p:sp>
          <p:nvSpPr>
            <p:cNvPr id="102" name="TextBox 101"/>
            <p:cNvSpPr txBox="1"/>
            <p:nvPr/>
          </p:nvSpPr>
          <p:spPr>
            <a:xfrm>
              <a:off x="6778057" y="514791"/>
              <a:ext cx="2597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Mã</a:t>
              </a:r>
              <a:r>
                <a:rPr lang="en-US" dirty="0"/>
                <a:t> </a:t>
              </a:r>
              <a:r>
                <a:rPr lang="en-US" dirty="0" err="1"/>
                <a:t>nguồn</a:t>
              </a:r>
              <a:r>
                <a:rPr lang="en-US" dirty="0"/>
                <a:t>:</a:t>
              </a:r>
            </a:p>
            <a:p>
              <a:r>
                <a:rPr lang="en-US" dirty="0"/>
                <a:t>	a= </a:t>
              </a:r>
              <a:r>
                <a:rPr lang="en-US" dirty="0" err="1"/>
                <a:t>a+b</a:t>
              </a:r>
              <a:endParaRPr lang="en-US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6428096" y="290529"/>
              <a:ext cx="3589361" cy="13784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89361" y="196766"/>
            <a:ext cx="2942797" cy="369332"/>
            <a:chOff x="3589361" y="196766"/>
            <a:chExt cx="2942797" cy="369332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3589361" y="566098"/>
              <a:ext cx="294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853996" y="196766"/>
              <a:ext cx="238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Bộ</a:t>
              </a:r>
              <a:r>
                <a:rPr lang="en-US" dirty="0"/>
                <a:t> </a:t>
              </a:r>
              <a:r>
                <a:rPr lang="en-US" dirty="0" err="1"/>
                <a:t>phân</a:t>
              </a:r>
              <a:r>
                <a:rPr lang="en-US" dirty="0"/>
                <a:t> </a:t>
              </a:r>
              <a:r>
                <a:rPr lang="en-US" dirty="0" err="1"/>
                <a:t>tích</a:t>
              </a:r>
              <a:r>
                <a:rPr lang="en-US" dirty="0"/>
                <a:t> </a:t>
              </a:r>
              <a:r>
                <a:rPr lang="en-US" dirty="0" err="1"/>
                <a:t>từ</a:t>
              </a:r>
              <a:r>
                <a:rPr lang="en-US" dirty="0"/>
                <a:t> </a:t>
              </a:r>
              <a:r>
                <a:rPr lang="en-US" dirty="0" err="1"/>
                <a:t>vựng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532158" y="80280"/>
            <a:ext cx="4299045" cy="971637"/>
            <a:chOff x="6646458" y="938659"/>
            <a:chExt cx="4299045" cy="971637"/>
          </a:xfrm>
        </p:grpSpPr>
        <p:sp>
          <p:nvSpPr>
            <p:cNvPr id="110" name="Rounded Rectangle 109"/>
            <p:cNvSpPr/>
            <p:nvPr/>
          </p:nvSpPr>
          <p:spPr>
            <a:xfrm>
              <a:off x="6646458" y="938659"/>
              <a:ext cx="4299045" cy="9716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78470" y="1211340"/>
              <a:ext cx="406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 err="1"/>
                <a:t>var</a:t>
              </a:r>
              <a:r>
                <a:rPr lang="en-US" dirty="0"/>
                <a:t>,”a”&gt;&lt;“=“&gt;&lt;</a:t>
              </a:r>
              <a:r>
                <a:rPr lang="en-US" dirty="0" err="1"/>
                <a:t>var</a:t>
              </a:r>
              <a:r>
                <a:rPr lang="en-US" dirty="0"/>
                <a:t>,”a”&gt;&lt;“+”&gt;&lt;</a:t>
              </a:r>
              <a:r>
                <a:rPr lang="en-US" dirty="0" err="1"/>
                <a:t>var</a:t>
              </a:r>
              <a:r>
                <a:rPr lang="en-US" dirty="0"/>
                <a:t>,”b”&gt;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15836" y="583698"/>
            <a:ext cx="4391481" cy="2225616"/>
            <a:chOff x="6415836" y="583698"/>
            <a:chExt cx="4391481" cy="2225616"/>
          </a:xfrm>
        </p:grpSpPr>
        <p:cxnSp>
          <p:nvCxnSpPr>
            <p:cNvPr id="120" name="Elbow Connector 119"/>
            <p:cNvCxnSpPr/>
            <p:nvPr/>
          </p:nvCxnSpPr>
          <p:spPr>
            <a:xfrm rot="16200000" flipH="1">
              <a:off x="6164306" y="2041483"/>
              <a:ext cx="1019361" cy="516302"/>
            </a:xfrm>
            <a:prstGeom prst="bentConnector3">
              <a:avLst>
                <a:gd name="adj1" fmla="val -102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/>
            <p:nvPr/>
          </p:nvCxnSpPr>
          <p:spPr>
            <a:xfrm rot="10800000" flipV="1">
              <a:off x="6932137" y="583698"/>
              <a:ext cx="3875180" cy="1490807"/>
            </a:xfrm>
            <a:prstGeom prst="bentConnector3">
              <a:avLst>
                <a:gd name="adj1" fmla="val -1973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129"/>
          <p:cNvGraphicFramePr>
            <a:graphicFrameLocks noGrp="1"/>
          </p:cNvGraphicFramePr>
          <p:nvPr/>
        </p:nvGraphicFramePr>
        <p:xfrm>
          <a:off x="-1" y="2812543"/>
          <a:ext cx="121920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1863820747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1141523191"/>
                    </a:ext>
                  </a:extLst>
                </a:gridCol>
                <a:gridCol w="3186112">
                  <a:extLst>
                    <a:ext uri="{9D8B030D-6E8A-4147-A177-3AD203B41FA5}">
                      <a16:colId xmlns:a16="http://schemas.microsoft.com/office/drawing/2014/main" val="3267298042"/>
                    </a:ext>
                  </a:extLst>
                </a:gridCol>
                <a:gridCol w="3648076">
                  <a:extLst>
                    <a:ext uri="{9D8B030D-6E8A-4147-A177-3AD203B41FA5}">
                      <a16:colId xmlns:a16="http://schemas.microsoft.com/office/drawing/2014/main" val="2487614604"/>
                    </a:ext>
                  </a:extLst>
                </a:gridCol>
              </a:tblGrid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input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25470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76803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“=“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78917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04202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56804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“+”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 operator -&gt; ”+”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83052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878185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47297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72726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02801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9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9011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-1207922" y="2360581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MEMBERS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622" y="306815"/>
            <a:ext cx="11648874" cy="3571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8C6977-7577-0B1E-FD3D-D304010E8B10}"/>
              </a:ext>
            </a:extLst>
          </p:cNvPr>
          <p:cNvGrpSpPr/>
          <p:nvPr/>
        </p:nvGrpSpPr>
        <p:grpSpPr>
          <a:xfrm>
            <a:off x="6495681" y="485409"/>
            <a:ext cx="4925441" cy="5695208"/>
            <a:chOff x="6495681" y="485409"/>
            <a:chExt cx="4925441" cy="5695208"/>
          </a:xfrm>
        </p:grpSpPr>
        <p:sp>
          <p:nvSpPr>
            <p:cNvPr id="22" name="Rectangle 21"/>
            <p:cNvSpPr/>
            <p:nvPr/>
          </p:nvSpPr>
          <p:spPr>
            <a:xfrm>
              <a:off x="7941382" y="485409"/>
              <a:ext cx="1323347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3" name="Straight Connector 22"/>
            <p:cNvCxnSpPr>
              <a:stCxn id="24" idx="0"/>
              <a:endCxn id="22" idx="2"/>
            </p:cNvCxnSpPr>
            <p:nvPr/>
          </p:nvCxnSpPr>
          <p:spPr>
            <a:xfrm flipH="1" flipV="1">
              <a:off x="8603056" y="894907"/>
              <a:ext cx="1" cy="565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886811" y="1460308"/>
              <a:ext cx="1432491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/>
            <p:cNvCxnSpPr>
              <a:stCxn id="24" idx="2"/>
              <a:endCxn id="30" idx="0"/>
            </p:cNvCxnSpPr>
            <p:nvPr/>
          </p:nvCxnSpPr>
          <p:spPr>
            <a:xfrm flipH="1">
              <a:off x="6888608" y="1869806"/>
              <a:ext cx="1714449" cy="1431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4" idx="2"/>
              <a:endCxn id="31" idx="0"/>
            </p:cNvCxnSpPr>
            <p:nvPr/>
          </p:nvCxnSpPr>
          <p:spPr>
            <a:xfrm>
              <a:off x="8603057" y="1869806"/>
              <a:ext cx="1239886" cy="1394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2"/>
              <a:endCxn id="32" idx="0"/>
            </p:cNvCxnSpPr>
            <p:nvPr/>
          </p:nvCxnSpPr>
          <p:spPr>
            <a:xfrm flipH="1">
              <a:off x="8183268" y="1869806"/>
              <a:ext cx="419789" cy="1405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495681" y="3301071"/>
              <a:ext cx="78585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456706" y="3264508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42257" y="3275715"/>
              <a:ext cx="882021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“=“</a:t>
              </a:r>
            </a:p>
          </p:txBody>
        </p:sp>
        <p:cxnSp>
          <p:nvCxnSpPr>
            <p:cNvPr id="38" name="Straight Connector 37"/>
            <p:cNvCxnSpPr>
              <a:stCxn id="31" idx="2"/>
              <a:endCxn id="41" idx="0"/>
            </p:cNvCxnSpPr>
            <p:nvPr/>
          </p:nvCxnSpPr>
          <p:spPr>
            <a:xfrm flipH="1">
              <a:off x="8680824" y="3593491"/>
              <a:ext cx="1162119" cy="1088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1" idx="2"/>
              <a:endCxn id="42" idx="0"/>
            </p:cNvCxnSpPr>
            <p:nvPr/>
          </p:nvCxnSpPr>
          <p:spPr>
            <a:xfrm flipH="1">
              <a:off x="9838511" y="3593491"/>
              <a:ext cx="4432" cy="1110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2"/>
              <a:endCxn id="43" idx="0"/>
            </p:cNvCxnSpPr>
            <p:nvPr/>
          </p:nvCxnSpPr>
          <p:spPr>
            <a:xfrm>
              <a:off x="9842943" y="3593491"/>
              <a:ext cx="1191943" cy="1121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8333275" y="468162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452274" y="4703973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“+”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48649" y="4715180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/>
            <p:cNvCxnSpPr>
              <a:stCxn id="41" idx="2"/>
              <a:endCxn id="45" idx="0"/>
            </p:cNvCxnSpPr>
            <p:nvPr/>
          </p:nvCxnSpPr>
          <p:spPr>
            <a:xfrm>
              <a:off x="8680824" y="5010607"/>
              <a:ext cx="0" cy="841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8333275" y="585163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cxnSp>
          <p:nvCxnSpPr>
            <p:cNvPr id="46" name="Straight Connector 45"/>
            <p:cNvCxnSpPr>
              <a:stCxn id="43" idx="2"/>
              <a:endCxn id="47" idx="0"/>
            </p:cNvCxnSpPr>
            <p:nvPr/>
          </p:nvCxnSpPr>
          <p:spPr>
            <a:xfrm>
              <a:off x="11034886" y="5044163"/>
              <a:ext cx="38688" cy="807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0726025" y="585163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“b”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82271" y="2911349"/>
            <a:ext cx="4299045" cy="971637"/>
            <a:chOff x="6646458" y="938659"/>
            <a:chExt cx="4299045" cy="971637"/>
          </a:xfrm>
        </p:grpSpPr>
        <p:sp>
          <p:nvSpPr>
            <p:cNvPr id="61" name="Rounded Rectangle 60"/>
            <p:cNvSpPr/>
            <p:nvPr/>
          </p:nvSpPr>
          <p:spPr>
            <a:xfrm>
              <a:off x="6646458" y="938659"/>
              <a:ext cx="4299045" cy="9716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78470" y="1211340"/>
              <a:ext cx="406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 err="1"/>
                <a:t>var</a:t>
              </a:r>
              <a:r>
                <a:rPr lang="en-US" dirty="0"/>
                <a:t>,”a”&gt;&lt;“=“&gt;&lt;</a:t>
              </a:r>
              <a:r>
                <a:rPr lang="en-US" dirty="0" err="1"/>
                <a:t>var</a:t>
              </a:r>
              <a:r>
                <a:rPr lang="en-US" dirty="0"/>
                <a:t>,”a”&gt;&lt;“+”&gt;&lt;</a:t>
              </a:r>
              <a:r>
                <a:rPr lang="en-US" dirty="0" err="1"/>
                <a:t>var</a:t>
              </a:r>
              <a:r>
                <a:rPr lang="en-US" dirty="0"/>
                <a:t>,”b”&gt;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5042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83480" y="2514600"/>
            <a:ext cx="7086600" cy="17716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5A7369C-97E0-A1B1-AB46-8B4FE671D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" y="0"/>
            <a:ext cx="4507971" cy="671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C0481-AE63-7B80-0281-10BACED599D0}"/>
              </a:ext>
            </a:extLst>
          </p:cNvPr>
          <p:cNvSpPr txBox="1"/>
          <p:nvPr/>
        </p:nvSpPr>
        <p:spPr>
          <a:xfrm>
            <a:off x="5086702" y="3136612"/>
            <a:ext cx="688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20716" y="2063413"/>
            <a:ext cx="5550568" cy="16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237344" y="2392284"/>
            <a:ext cx="9281146" cy="3020373"/>
            <a:chOff x="3929529" y="2502569"/>
            <a:chExt cx="5075644" cy="2372806"/>
          </a:xfrm>
        </p:grpSpPr>
        <p:sp>
          <p:nvSpPr>
            <p:cNvPr id="6" name="Текст 11"/>
            <p:cNvSpPr txBox="1">
              <a:spLocks/>
            </p:cNvSpPr>
            <p:nvPr/>
          </p:nvSpPr>
          <p:spPr>
            <a:xfrm>
              <a:off x="4542992" y="3281188"/>
              <a:ext cx="4462181" cy="159418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Python</a:t>
              </a: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Pandas</a:t>
              </a: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NLTK</a:t>
              </a: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PyQt5</a:t>
              </a:r>
            </a:p>
          </p:txBody>
        </p:sp>
        <p:sp>
          <p:nvSpPr>
            <p:cNvPr id="7" name="Заголовок 1"/>
            <p:cNvSpPr txBox="1">
              <a:spLocks/>
            </p:cNvSpPr>
            <p:nvPr/>
          </p:nvSpPr>
          <p:spPr>
            <a:xfrm>
              <a:off x="3929529" y="2502569"/>
              <a:ext cx="4616303" cy="6537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3800"/>
                </a:lnSpc>
              </a:pP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Cài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Đặt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Bộ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Phân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Tích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Cú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Pháp</a:t>
              </a:r>
              <a:endParaRPr lang="en-US" sz="3600" b="1" spc="100" dirty="0">
                <a:solidFill>
                  <a:srgbClr val="E23936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94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20716" y="2063413"/>
            <a:ext cx="5550568" cy="16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237344" y="2392285"/>
            <a:ext cx="8152361" cy="2245709"/>
            <a:chOff x="3929529" y="2502569"/>
            <a:chExt cx="4616303" cy="2245709"/>
          </a:xfrm>
        </p:grpSpPr>
        <p:sp>
          <p:nvSpPr>
            <p:cNvPr id="6" name="Текст 11"/>
            <p:cNvSpPr txBox="1">
              <a:spLocks/>
            </p:cNvSpPr>
            <p:nvPr/>
          </p:nvSpPr>
          <p:spPr>
            <a:xfrm>
              <a:off x="4195942" y="3328557"/>
              <a:ext cx="4083477" cy="141972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ts val="1200"/>
                </a:spcBef>
              </a:pPr>
              <a:r>
                <a:rPr lang="en-US" sz="2400" kern="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https://github.com/thompsondd/Shift-Reduce-Parsers</a:t>
              </a:r>
              <a:endParaRPr lang="en-US" sz="2400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Заголовок 1"/>
            <p:cNvSpPr txBox="1">
              <a:spLocks/>
            </p:cNvSpPr>
            <p:nvPr/>
          </p:nvSpPr>
          <p:spPr>
            <a:xfrm>
              <a:off x="3929529" y="2502569"/>
              <a:ext cx="4616303" cy="6537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3800"/>
                </a:lnSpc>
              </a:pP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Poppins SemiBold" panose="02000000000000000000" pitchFamily="2" charset="0"/>
                  <a:ea typeface="Lato" panose="020F0502020204030203" pitchFamily="34" charset="0"/>
                  <a:cs typeface="Poppins SemiBold" panose="02000000000000000000" pitchFamily="2" charset="0"/>
                </a:rPr>
                <a:t>Source Code</a:t>
              </a:r>
              <a:endParaRPr lang="en-US" sz="3600" b="1" spc="100" dirty="0">
                <a:solidFill>
                  <a:srgbClr val="E23936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  <a:p>
              <a:pPr algn="ctr"/>
              <a:endParaRPr lang="ru-RU" sz="36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4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E56BD1-666D-7EC2-B946-51B0E05718D3}"/>
              </a:ext>
            </a:extLst>
          </p:cNvPr>
          <p:cNvSpPr txBox="1"/>
          <p:nvPr/>
        </p:nvSpPr>
        <p:spPr>
          <a:xfrm>
            <a:off x="0" y="991650"/>
            <a:ext cx="12191999" cy="586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December 29, 2017.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https://helpex.vn/article/phan-tich-cu-phap-trong-python-cong-cu-va-thu-vien-phan-1-5c6b1a5aae03f628d053bdc3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Huynh,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LexicalAndParser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Python,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https://github.com/danhhuynh25029/LexicalAndParser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“ISBN Chapter 4 Lexical and Syntax Analysis. - Ppt Download.” Accessed May 3,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https://slideplayer.com/slide/9197120/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CS111.M21.KHCL.”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https://courses.uit.edu.vn/course/view.php?id=8829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“Lexical Analysis.”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March 17,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https://en.wikipedia.org/w/index.php?title=Lexical_analysis&amp;oldid=1077694767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“Lexical and Syntactic Analysis Here, We Look at Two of the Tasks Involved in the Compilation Process –Given Source Code, We Need to First Break It into. - Ppt Download.” Accessed May 3,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https://slideplayer.com/slide/4752921/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 Book.”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https://www.nltk.org/book/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Đoạn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Của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Trình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Dịch</a:t>
            </a:r>
            <a:r>
              <a:rPr lang="en-US" dirty="0">
                <a:effectLst/>
              </a:rPr>
              <a:t> | </a:t>
            </a:r>
            <a:r>
              <a:rPr lang="en-US" dirty="0" err="1">
                <a:effectLst/>
              </a:rPr>
              <a:t>Comdy</a:t>
            </a:r>
            <a:r>
              <a:rPr lang="en-US" dirty="0">
                <a:effectLst/>
              </a:rPr>
              <a:t>.” Accessed May 12, 2022. </a:t>
            </a:r>
            <a:r>
              <a:rPr lang="en-US" dirty="0">
                <a:effectLst/>
                <a:hlinkClick r:id="rId9"/>
              </a:rPr>
              <a:t>https://comdy.vn/trinh-bien-dich/cac-giai-doan-cua-trinh-bien-dich/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019818" y="337940"/>
            <a:ext cx="8152361" cy="6537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800"/>
              </a:lnSpc>
            </a:pPr>
            <a:r>
              <a:rPr lang="en-US" sz="3600" b="1" spc="100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Nguồn</a:t>
            </a:r>
            <a:r>
              <a:rPr lang="en-US" sz="3600" b="1" spc="1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spc="100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Tham</a:t>
            </a:r>
            <a:r>
              <a:rPr lang="en-US" sz="3600" b="1" spc="1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spc="100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Khảo</a:t>
            </a:r>
            <a:endParaRPr lang="en-US" sz="3600" b="1" spc="100" dirty="0">
              <a:solidFill>
                <a:srgbClr val="E23936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/>
            <a:endParaRPr lang="ru-RU" sz="36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7105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2D4B37-A7D4-33AA-1D9D-F06A19D09946}"/>
              </a:ext>
            </a:extLst>
          </p:cNvPr>
          <p:cNvSpPr txBox="1"/>
          <p:nvPr/>
        </p:nvSpPr>
        <p:spPr>
          <a:xfrm>
            <a:off x="0" y="417019"/>
            <a:ext cx="12192000" cy="628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“1. Language Processing and Python.”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https://www.nltk.org/book/ch01.html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“2. Accessing Text Corpora and Lexical Resources.”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https://www.nltk.org/book/ch02.html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“8. Analyzing Sentence Structure.”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https://www.nltk.org/book/ch08.html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“10. Full Grammar Specification — Python 3.10.4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https://docs.python.org/3/reference/grammar.html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dzone.com. “A Guide to Parsing: Algorithms and Technology (Part 8)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DZone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https://dzone.com/articles/a-guide-to-parsing-algorithms-and-technology-part-2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 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Với PyQt5 Cho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RaspberryPi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https://mlab.vn/index.php?_route_=17161-bai-7-lap-trinh-giao-dien-voi-pyqt5-cho-raspberrypi-phan-1.html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“Base of All Parser —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0.0.10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https://pythonhosted.org/pyrser/base.html#grammar-composition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May 24, 2020.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https://comdy.vn/trinh-bien-dich/cac-giai-doan-cua-trinh-bien-dich/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Compilation - Part Two: Lexical Analysis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2018.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https://www.youtube.com/watch?v=sJKFLcsysVs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Helpex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1.” helpex.vn,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573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18CBAD-8EA4-2531-B4F2-E8AA6F8EE543}"/>
              </a:ext>
            </a:extLst>
          </p:cNvPr>
          <p:cNvSpPr txBox="1"/>
          <p:nvPr/>
        </p:nvSpPr>
        <p:spPr>
          <a:xfrm>
            <a:off x="0" y="266088"/>
            <a:ext cx="12192000" cy="586487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 :: Natural Language Toolkit.”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https://www.nltk.org/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 ::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Nltk.Parse.Shiftreduce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Module.” 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https://www.nltk.org/api/nltk.parse.shiftreduce.html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“PEP 617 – New PEG Parser for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Peps.Python.Org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https://peps.python.org/pep-0617/#s-e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Hello World.” 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https://www.tutorialspoint.com/pyqt/pyqt_hello_world.htm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temple. “Lexical and Syntax Analysis Chapter 4.”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SlideServe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September 6, 2014.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https://www.slideserve.com/temple/lexical-and-syntax-analysis-chapter-4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6,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https://comdy.vn/trinh-bien-dich/phan-tich-cu-phap/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6,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https://comdy.vn/trinh-bien-dich/phan-tich-ngu-nghia/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5,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https://comdy.vn/trinh-bien-dich/tong-quan-thiet-ke-trinh-bien-dich/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“Writing a BNF Grammar —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0.0.10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https://pythonhosted.org/pyrser/dsl.html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Parmar.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Lexical and Syntax Analysis - A Level Computer Science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2016.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https://www.youtube.com/watch?v=LjB7ffXWzD0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http://nltk.sourceforge.net/doc/en/ch07.html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226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3156324" y="231172"/>
            <a:ext cx="6368635" cy="6483926"/>
            <a:chOff x="4242090" y="1497924"/>
            <a:chExt cx="3849193" cy="3960405"/>
          </a:xfrm>
        </p:grpSpPr>
        <p:sp>
          <p:nvSpPr>
            <p:cNvPr id="10" name="Овал 9"/>
            <p:cNvSpPr/>
            <p:nvPr/>
          </p:nvSpPr>
          <p:spPr>
            <a:xfrm>
              <a:off x="4543926" y="1876926"/>
              <a:ext cx="3104147" cy="31041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63191" y="1616241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43974" y="1497924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242090" y="1911020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3787847" y="3473135"/>
            <a:ext cx="4982570" cy="7541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Cảm</a:t>
            </a:r>
            <a:r>
              <a:rPr lang="en-US" sz="40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ơn</a:t>
            </a:r>
            <a:r>
              <a:rPr lang="en-US" sz="40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đã</a:t>
            </a:r>
            <a:r>
              <a:rPr lang="en-US" sz="40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lắng</a:t>
            </a:r>
            <a:r>
              <a:rPr lang="en-US" sz="40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nghe</a:t>
            </a:r>
            <a:endParaRPr lang="en-US" sz="1600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ru-RU" sz="3200" b="1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888850" y="2657012"/>
            <a:ext cx="451792" cy="4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05497" y="2490244"/>
            <a:ext cx="5899868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 err="1">
                <a:latin typeface="Montserrat SemiBold" panose="00000700000000000000" pitchFamily="50" charset="0"/>
              </a:rPr>
              <a:t>Nguyên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Nhân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Tách</a:t>
            </a:r>
            <a:r>
              <a:rPr lang="en-US" sz="2400" spc="150" dirty="0">
                <a:latin typeface="Montserrat SemiBold" panose="00000700000000000000" pitchFamily="50" charset="0"/>
              </a:rPr>
              <a:t/>
            </a:r>
            <a:br>
              <a:rPr lang="en-US" sz="2400" spc="150" dirty="0">
                <a:latin typeface="Montserrat SemiBold" panose="00000700000000000000" pitchFamily="50" charset="0"/>
              </a:rPr>
            </a:br>
            <a:r>
              <a:rPr lang="en-US" sz="2400" spc="150" dirty="0" err="1">
                <a:latin typeface="Montserrat SemiBold" panose="00000700000000000000" pitchFamily="50" charset="0"/>
              </a:rPr>
              <a:t>Bộ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Phân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Tích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Cú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Pháp</a:t>
            </a:r>
            <a:r>
              <a:rPr lang="en-US" sz="2400" spc="150" dirty="0">
                <a:latin typeface="Montserrat SemiBold" panose="00000700000000000000" pitchFamily="50" charset="0"/>
              </a:rPr>
              <a:t/>
            </a:r>
            <a:br>
              <a:rPr lang="en-US" sz="2400" spc="150" dirty="0">
                <a:latin typeface="Montserrat SemiBold" panose="00000700000000000000" pitchFamily="50" charset="0"/>
              </a:rPr>
            </a:br>
            <a:r>
              <a:rPr lang="en-US" sz="2400" spc="150" dirty="0" err="1">
                <a:latin typeface="Montserrat SemiBold" panose="00000700000000000000" pitchFamily="50" charset="0"/>
              </a:rPr>
              <a:t>và</a:t>
            </a:r>
            <a:endParaRPr lang="en-US" sz="2400" spc="150" dirty="0">
              <a:latin typeface="Montserrat SemiBold" panose="00000700000000000000" pitchFamily="50" charset="0"/>
            </a:endParaRPr>
          </a:p>
          <a:p>
            <a:pPr algn="ctr">
              <a:spcBef>
                <a:spcPts val="800"/>
              </a:spcBef>
            </a:pPr>
            <a:r>
              <a:rPr lang="en-US" sz="2400" spc="150" dirty="0" err="1">
                <a:latin typeface="Montserrat SemiBold" panose="00000700000000000000" pitchFamily="50" charset="0"/>
              </a:rPr>
              <a:t>Bộ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Phân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Tích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Ngữ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95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480" y="57258"/>
            <a:ext cx="12078269" cy="764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849076" y="1161982"/>
            <a:ext cx="2475221" cy="4483126"/>
            <a:chOff x="3430942" y="1178952"/>
            <a:chExt cx="2475221" cy="4483126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3430942" y="1178952"/>
              <a:ext cx="2475221" cy="4483126"/>
              <a:chOff x="3430942" y="1178952"/>
              <a:chExt cx="2475221" cy="448312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3486813" y="117895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3486813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Заголовок 1"/>
              <p:cNvSpPr txBox="1">
                <a:spLocks/>
              </p:cNvSpPr>
              <p:nvPr/>
            </p:nvSpPr>
            <p:spPr>
              <a:xfrm>
                <a:off x="3430942" y="3522249"/>
                <a:ext cx="2456597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Hiệu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Quả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5" name="Скругленный прямоугольник 14"/>
              <p:cNvSpPr/>
              <p:nvPr/>
            </p:nvSpPr>
            <p:spPr>
              <a:xfrm>
                <a:off x="4056558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" name="Текст 11"/>
              <p:cNvSpPr txBox="1">
                <a:spLocks/>
              </p:cNvSpPr>
              <p:nvPr/>
            </p:nvSpPr>
            <p:spPr>
              <a:xfrm>
                <a:off x="3826840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207" y="1285651"/>
              <a:ext cx="1365891" cy="136589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9274" y="1156516"/>
            <a:ext cx="2475221" cy="4488592"/>
            <a:chOff x="629274" y="1156516"/>
            <a:chExt cx="2475221" cy="4488592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629274" y="1178952"/>
              <a:ext cx="2475221" cy="4466156"/>
              <a:chOff x="610652" y="1195922"/>
              <a:chExt cx="2475221" cy="4466156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666523" y="119592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" name="Прямоугольник 1"/>
              <p:cNvSpPr/>
              <p:nvPr/>
            </p:nvSpPr>
            <p:spPr>
              <a:xfrm>
                <a:off x="647899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610652" y="3522249"/>
                <a:ext cx="2456597" cy="5202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ctr">
                  <a:lnSpc>
                    <a:spcPts val="3400"/>
                  </a:lnSpc>
                  <a:spcBef>
                    <a:spcPct val="0"/>
                  </a:spcBef>
                  <a:buNone/>
                  <a:defRPr sz="2000" kern="0" spc="150">
                    <a:latin typeface="Montserrat SemiBold" panose="00000700000000000000" pitchFamily="50" charset="0"/>
                    <a:ea typeface="+mj-ea"/>
                    <a:cs typeface="Poppins SemiBold" panose="02000000000000000000" pitchFamily="2" charset="0"/>
                  </a:defRPr>
                </a:lvl1pPr>
              </a:lstStyle>
              <a:p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giản</a:t>
                </a:r>
                <a:endParaRPr lang="en-US" dirty="0"/>
              </a:p>
              <a:p>
                <a:endParaRPr lang="ru-RU" dirty="0"/>
              </a:p>
            </p:txBody>
          </p:sp>
          <p:sp>
            <p:nvSpPr>
              <p:cNvPr id="6" name="Скругленный прямоугольник 5"/>
              <p:cNvSpPr/>
              <p:nvPr/>
            </p:nvSpPr>
            <p:spPr>
              <a:xfrm>
                <a:off x="1217644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Текст 11"/>
              <p:cNvSpPr txBox="1">
                <a:spLocks/>
              </p:cNvSpPr>
              <p:nvPr/>
            </p:nvSpPr>
            <p:spPr>
              <a:xfrm>
                <a:off x="987926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25C618-1C51-6550-36A0-EDB0CF4A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548" y="1156516"/>
              <a:ext cx="1673267" cy="1673267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9068878" y="1178952"/>
            <a:ext cx="2512470" cy="4466156"/>
            <a:chOff x="9068878" y="1178952"/>
            <a:chExt cx="2512470" cy="4466156"/>
          </a:xfrm>
        </p:grpSpPr>
        <p:grpSp>
          <p:nvGrpSpPr>
            <p:cNvPr id="10" name="Group 9"/>
            <p:cNvGrpSpPr/>
            <p:nvPr/>
          </p:nvGrpSpPr>
          <p:grpSpPr>
            <a:xfrm>
              <a:off x="9124749" y="1178952"/>
              <a:ext cx="2456599" cy="4466156"/>
              <a:chOff x="6307102" y="1195922"/>
              <a:chExt cx="2456599" cy="4466156"/>
            </a:xfrm>
          </p:grpSpPr>
          <p:sp>
            <p:nvSpPr>
              <p:cNvPr id="35" name="Прямоугольник 26"/>
              <p:cNvSpPr/>
              <p:nvPr/>
            </p:nvSpPr>
            <p:spPr>
              <a:xfrm>
                <a:off x="6344351" y="119592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>
                <a:off x="6307102" y="2740332"/>
                <a:ext cx="2456597" cy="2921746"/>
                <a:chOff x="6307102" y="2754746"/>
                <a:chExt cx="2456597" cy="2907332"/>
              </a:xfrm>
            </p:grpSpPr>
            <p:sp>
              <p:nvSpPr>
                <p:cNvPr id="20" name="Прямоугольник 19"/>
                <p:cNvSpPr/>
                <p:nvPr/>
              </p:nvSpPr>
              <p:spPr>
                <a:xfrm>
                  <a:off x="6325727" y="2754746"/>
                  <a:ext cx="2419350" cy="2907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1" name="Заголовок 1"/>
                <p:cNvSpPr txBox="1">
                  <a:spLocks/>
                </p:cNvSpPr>
                <p:nvPr/>
              </p:nvSpPr>
              <p:spPr>
                <a:xfrm>
                  <a:off x="6307102" y="3522249"/>
                  <a:ext cx="2456597" cy="1009326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endParaRPr lang="ru-RU" sz="1800" b="1" spc="100" dirty="0">
                    <a:latin typeface="Nixie"/>
                    <a:ea typeface="Lato" panose="020F0502020204030203" pitchFamily="34" charset="0"/>
                    <a:cs typeface="Poppins SemiBold" panose="02000000000000000000" pitchFamily="2" charset="0"/>
                  </a:endParaRPr>
                </a:p>
              </p:txBody>
            </p:sp>
            <p:sp>
              <p:nvSpPr>
                <p:cNvPr id="23" name="Скругленный прямоугольник 22"/>
                <p:cNvSpPr/>
                <p:nvPr/>
              </p:nvSpPr>
              <p:spPr>
                <a:xfrm>
                  <a:off x="6895472" y="5024122"/>
                  <a:ext cx="1286540" cy="361507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" name="Текст 11"/>
                <p:cNvSpPr txBox="1">
                  <a:spLocks/>
                </p:cNvSpPr>
                <p:nvPr/>
              </p:nvSpPr>
              <p:spPr>
                <a:xfrm>
                  <a:off x="6665754" y="5052951"/>
                  <a:ext cx="1760561" cy="33267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0" indent="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800"/>
                    </a:lnSpc>
                  </a:pPr>
                  <a:r>
                    <a:rPr lang="en-US" sz="1000" kern="0" dirty="0">
                      <a:solidFill>
                        <a:schemeClr val="bg2">
                          <a:lumMod val="25000"/>
                        </a:schemeClr>
                      </a:solidFill>
                      <a:latin typeface="Poppins" panose="02000000000000000000" pitchFamily="2" charset="0"/>
                      <a:ea typeface="Karla" pitchFamily="2" charset="0"/>
                      <a:cs typeface="Poppins" panose="02000000000000000000" pitchFamily="2" charset="0"/>
                    </a:rPr>
                    <a:t>Learn More</a:t>
                  </a:r>
                </a:p>
                <a:p>
                  <a:pPr algn="ctr">
                    <a:lnSpc>
                      <a:spcPts val="1800"/>
                    </a:lnSpc>
                  </a:pPr>
                  <a:endParaRPr lang="en-US" sz="1000" b="1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cs typeface="Poppins" panose="02000000000000000000" pitchFamily="2" charset="0"/>
                  </a:endParaRPr>
                </a:p>
              </p:txBody>
            </p:sp>
          </p:grpSp>
        </p:grpSp>
        <p:sp>
          <p:nvSpPr>
            <p:cNvPr id="27" name="Заголовок 1"/>
            <p:cNvSpPr txBox="1">
              <a:spLocks/>
            </p:cNvSpPr>
            <p:nvPr/>
          </p:nvSpPr>
          <p:spPr>
            <a:xfrm>
              <a:off x="9068878" y="3527455"/>
              <a:ext cx="2456597" cy="100932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3400"/>
                </a:lnSpc>
              </a:pPr>
              <a:r>
                <a:rPr lang="en-US" sz="2000" kern="0" spc="150" dirty="0" err="1" smtClean="0">
                  <a:latin typeface="Montserrat SemiBold" panose="00000700000000000000" pitchFamily="50" charset="0"/>
                  <a:cs typeface="Poppins SemiBold" panose="02000000000000000000" pitchFamily="2" charset="0"/>
                </a:rPr>
                <a:t>Linh</a:t>
              </a:r>
              <a:r>
                <a:rPr lang="en-US" sz="2000" kern="0" spc="150" dirty="0" smtClean="0">
                  <a:latin typeface="Montserrat SemiBold" panose="00000700000000000000" pitchFamily="50" charset="0"/>
                  <a:cs typeface="Poppins SemiBold" panose="02000000000000000000" pitchFamily="2" charset="0"/>
                </a:rPr>
                <a:t> </a:t>
              </a:r>
              <a:r>
                <a:rPr lang="en-US" sz="2000" kern="0" spc="150" dirty="0" err="1" smtClean="0">
                  <a:latin typeface="Montserrat SemiBold" panose="00000700000000000000" pitchFamily="50" charset="0"/>
                  <a:cs typeface="Poppins SemiBold" panose="02000000000000000000" pitchFamily="2" charset="0"/>
                </a:rPr>
                <a:t>Động</a:t>
              </a:r>
              <a:endParaRPr lang="en-US" sz="2000" b="1" spc="100" baseline="30000" dirty="0">
                <a:latin typeface="Montserrat" panose="02000505000000020004" pitchFamily="2" charset="0"/>
                <a:ea typeface="Lato" panose="020F0502020204030203" pitchFamily="34" charset="0"/>
                <a:cs typeface="Poppins SemiBold" panose="02000000000000000000" pitchFamily="2" charset="0"/>
              </a:endParaRPr>
            </a:p>
            <a:p>
              <a:pPr algn="ctr"/>
              <a:endParaRPr lang="ru-RU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19" y="1258895"/>
              <a:ext cx="1396626" cy="1396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0454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87846" y="3198166"/>
            <a:ext cx="46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BỘ PHÂN TÍCH TỪ VỰNG</a:t>
            </a:r>
          </a:p>
        </p:txBody>
      </p:sp>
    </p:spTree>
    <p:extLst>
      <p:ext uri="{BB962C8B-B14F-4D97-AF65-F5344CB8AC3E}">
        <p14:creationId xmlns:p14="http://schemas.microsoft.com/office/powerpoint/2010/main" val="33346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7086600" cy="17716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C0481-AE63-7B80-0281-10BACED599D0}"/>
              </a:ext>
            </a:extLst>
          </p:cNvPr>
          <p:cNvSpPr txBox="1"/>
          <p:nvPr/>
        </p:nvSpPr>
        <p:spPr>
          <a:xfrm>
            <a:off x="0" y="531881"/>
            <a:ext cx="6880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8866" y="2465762"/>
            <a:ext cx="9586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7086600" cy="17716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C0481-AE63-7B80-0281-10BACED599D0}"/>
              </a:ext>
            </a:extLst>
          </p:cNvPr>
          <p:cNvSpPr txBox="1"/>
          <p:nvPr/>
        </p:nvSpPr>
        <p:spPr>
          <a:xfrm>
            <a:off x="0" y="347215"/>
            <a:ext cx="6880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86052"/>
            <a:ext cx="12049432" cy="4719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97812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“|”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 thay thế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thể khớp với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hoặc “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hân 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“()”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ược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để xác định phạm vi và mức độ ưu tiên của các toán tử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bin|pin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b|p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)in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các mẫu tương đương, cả hai đều mô tả tập hợp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“\n”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.b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khớp với bất kỳ xâu nào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đó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ký tự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“\n”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"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3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7086600" cy="17716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C0481-AE63-7B80-0281-10BACED599D0}"/>
              </a:ext>
            </a:extLst>
          </p:cNvPr>
          <p:cNvSpPr txBox="1"/>
          <p:nvPr/>
        </p:nvSpPr>
        <p:spPr>
          <a:xfrm>
            <a:off x="0" y="347215"/>
            <a:ext cx="6880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912388"/>
            <a:ext cx="12192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ịnh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hỉ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tần suất mà phần tử 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phép xảy ra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”: Cho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tử 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dụ: colou?r khớp với cả "color" and "colour".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biết 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tử 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dụ: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 khớp với 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biết 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tử 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oặc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dụ: ab + c khớp với "abc", "abbc", "abbbc", v.v., nhưng không phải là "ac".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{n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trước được khớp chính xác n lần.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{min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,}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Mục trước được khớp tối thiểu hoặc nhiều lần hơn.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min,max}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Mục trước được khớp ít nhất lần tối thiểu, nhưng không quá lần tối đa.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15548"/>
            <a:ext cx="12192000" cy="3244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77452B-B633-B9FB-268D-6D4404999EAF}"/>
              </a:ext>
            </a:extLst>
          </p:cNvPr>
          <p:cNvSpPr/>
          <p:nvPr/>
        </p:nvSpPr>
        <p:spPr>
          <a:xfrm>
            <a:off x="7463118" y="0"/>
            <a:ext cx="4728882" cy="69038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34577" y="1410699"/>
            <a:ext cx="259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800" spc="200" dirty="0">
                <a:latin typeface="Montserrat" panose="02000505000000020004" pitchFamily="2" charset="0"/>
              </a:rPr>
              <a:t>TRÌNH BIÊN DỊCH</a:t>
            </a:r>
            <a:endParaRPr lang="ru-RU" sz="800" spc="20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98A144A-FC17-B2AA-0533-420F4B39F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4" y="2209910"/>
            <a:ext cx="7002846" cy="26407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20939F-589F-3D1E-82D2-BD328738FB55}"/>
              </a:ext>
            </a:extLst>
          </p:cNvPr>
          <p:cNvSpPr/>
          <p:nvPr/>
        </p:nvSpPr>
        <p:spPr>
          <a:xfrm>
            <a:off x="188259" y="174521"/>
            <a:ext cx="7104081" cy="44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CAE78-C887-27ED-105F-AEE975552C48}"/>
              </a:ext>
            </a:extLst>
          </p:cNvPr>
          <p:cNvSpPr txBox="1"/>
          <p:nvPr/>
        </p:nvSpPr>
        <p:spPr>
          <a:xfrm>
            <a:off x="7646670" y="2298747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1569D-4759-BC01-933F-B6CBFCB53EFC}"/>
              </a:ext>
            </a:extLst>
          </p:cNvPr>
          <p:cNvSpPr txBox="1"/>
          <p:nvPr/>
        </p:nvSpPr>
        <p:spPr>
          <a:xfrm>
            <a:off x="7646670" y="4327969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5EC3B4-10B8-8803-0C4F-21841C81034E}"/>
              </a:ext>
            </a:extLst>
          </p:cNvPr>
          <p:cNvSpPr txBox="1"/>
          <p:nvPr/>
        </p:nvSpPr>
        <p:spPr>
          <a:xfrm>
            <a:off x="7646670" y="5467106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85DC3D-FA20-898B-376F-A1E1A92D4742}"/>
              </a:ext>
            </a:extLst>
          </p:cNvPr>
          <p:cNvCxnSpPr>
            <a:cxnSpLocks/>
          </p:cNvCxnSpPr>
          <p:nvPr/>
        </p:nvCxnSpPr>
        <p:spPr>
          <a:xfrm>
            <a:off x="5612130" y="1805940"/>
            <a:ext cx="65798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5737860" y="1182727"/>
            <a:ext cx="8007671" cy="11160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3600" spc="1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Vai</a:t>
            </a:r>
            <a:r>
              <a:rPr lang="en-US" sz="3600" spc="1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Trò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Bộ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Phân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Tích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Từ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Vựng</a:t>
            </a:r>
            <a:endParaRPr lang="en-US" sz="3600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CAE78-C887-27ED-105F-AEE975552C48}"/>
              </a:ext>
            </a:extLst>
          </p:cNvPr>
          <p:cNvSpPr txBox="1"/>
          <p:nvPr/>
        </p:nvSpPr>
        <p:spPr>
          <a:xfrm>
            <a:off x="7646670" y="3391717"/>
            <a:ext cx="454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842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5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C2D0F278148E942919E5E50B2CE1002" ma:contentTypeVersion="13" ma:contentTypeDescription="Tạo tài liệu mới." ma:contentTypeScope="" ma:versionID="05a54af2a6d1b9493ec78ca56d13993e">
  <xsd:schema xmlns:xsd="http://www.w3.org/2001/XMLSchema" xmlns:xs="http://www.w3.org/2001/XMLSchema" xmlns:p="http://schemas.microsoft.com/office/2006/metadata/properties" xmlns:ns3="b3dd761a-17fa-430a-b3a7-60aede42e57b" xmlns:ns4="191f001b-63df-4d49-aa15-0ce731e78454" targetNamespace="http://schemas.microsoft.com/office/2006/metadata/properties" ma:root="true" ma:fieldsID="f1894cec96baf5982327470f0be0efc4" ns3:_="" ns4:_="">
    <xsd:import namespace="b3dd761a-17fa-430a-b3a7-60aede42e57b"/>
    <xsd:import namespace="191f001b-63df-4d49-aa15-0ce731e784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d761a-17fa-430a-b3a7-60aede42e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f001b-63df-4d49-aa15-0ce731e784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F73E94-2F16-4828-A1A8-0266A556B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dd761a-17fa-430a-b3a7-60aede42e57b"/>
    <ds:schemaRef ds:uri="191f001b-63df-4d49-aa15-0ce731e784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BC78AF-8D5F-449F-9C4B-7B4E40B9D7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10878-2683-4048-B88F-503163D654A3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b3dd761a-17fa-430a-b3a7-60aede42e57b"/>
    <ds:schemaRef ds:uri="http://purl.org/dc/elements/1.1/"/>
    <ds:schemaRef ds:uri="http://purl.org/dc/dcmitype/"/>
    <ds:schemaRef ds:uri="http://purl.org/dc/terms/"/>
    <ds:schemaRef ds:uri="191f001b-63df-4d49-aa15-0ce731e784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1194</Words>
  <Application>Microsoft Office PowerPoint</Application>
  <PresentationFormat>Widescreen</PresentationFormat>
  <Paragraphs>223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Calibri Light</vt:lpstr>
      <vt:lpstr>Karla</vt:lpstr>
      <vt:lpstr>Lato</vt:lpstr>
      <vt:lpstr>Montserrat</vt:lpstr>
      <vt:lpstr>Montserrat SemiBold</vt:lpstr>
      <vt:lpstr>Nixie</vt:lpstr>
      <vt:lpstr>Poppins</vt:lpstr>
      <vt:lpstr>Poppins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Huỳnh Hải Đăng</dc:creator>
  <cp:lastModifiedBy>Nguyễn Huỳnh Hải Đăng</cp:lastModifiedBy>
  <cp:revision>26</cp:revision>
  <dcterms:created xsi:type="dcterms:W3CDTF">2022-05-11T16:06:37Z</dcterms:created>
  <dcterms:modified xsi:type="dcterms:W3CDTF">2022-05-24T08:03:37Z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0x010100EC2D0F278148E942919E5E50B2CE1002</vt:lpwstr>
  </property>
</Properties>
</file>