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1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2" r:id="rId24"/>
    <p:sldId id="263" r:id="rId25"/>
    <p:sldId id="281" r:id="rId26"/>
    <p:sldId id="26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49C0B-A567-476C-AC33-795CBEA7BB13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3F58-F40C-40EB-9059-30568E6E5B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7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F0CB-901D-4484-ADB0-D4622342E81F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419-283D-4DC7-9502-CA6F014CDCC5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0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8D91-D325-44E4-ADA5-6E1B2A61AF15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79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6A5-9055-4DDE-B3B2-92F088C818F9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2C1E-04D5-4FCF-BD44-0F3E7472554A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81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B624-469A-4615-877B-BF05AA9D0BAC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8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CA0-31EB-4BD2-AE0A-0E64F2376AA6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31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38C8-29BB-4907-8C9E-5B3E90AEE62A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5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035-7DC6-4CE8-94BD-524372205B69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4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B262-C77C-4AC5-B73F-F6680F767D41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8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2784-4647-4CD2-8B43-C3605E4F43EA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0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C9E0-C87C-4D30-BE11-3D3913B32C21}" type="datetime1">
              <a:rPr lang="fr-FR" smtClean="0"/>
              <a:t>14/03/2024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96A-3D99-4115-A7C4-CB39EBDF7466}" type="datetime1">
              <a:rPr lang="fr-FR" smtClean="0"/>
              <a:t>14/03/2024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9754-4BD6-41B3-A159-C9657CB9925D}" type="datetime1">
              <a:rPr lang="fr-FR" smtClean="0"/>
              <a:t>14/03/2024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F041-2976-46F4-9E62-AAAD77D34E16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F617-9E35-43FD-9FAF-1B531377F91B}" type="datetime1">
              <a:rPr lang="fr-FR" smtClean="0"/>
              <a:t>14/03/2024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6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5BE-BA9D-4562-B1C0-E0D82151A580}" type="datetime1">
              <a:rPr lang="fr-FR" smtClean="0"/>
              <a:t>14/03/2024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51A4EB-949B-4F80-9382-1202DB0F7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9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98840A-DB3A-4AAF-87EF-9DFFB350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EFFFF"/>
                </a:solidFill>
              </a:rPr>
              <a:t>Projet </a:t>
            </a:r>
            <a:r>
              <a:rPr lang="fr-FR" sz="4000" dirty="0" err="1">
                <a:solidFill>
                  <a:srgbClr val="FEFFFF"/>
                </a:solidFill>
              </a:rPr>
              <a:t>Scrappy</a:t>
            </a:r>
            <a:endParaRPr lang="fr-FR" sz="4000" dirty="0">
              <a:solidFill>
                <a:srgbClr val="FEFFFF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A2148B-E131-4D53-B083-A9B9CE20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fr-FR" sz="1200" dirty="0">
                <a:solidFill>
                  <a:srgbClr val="FEFFFF"/>
                </a:solidFill>
              </a:rPr>
              <a:t>Revue personnelle par Schouler Kérian, Projet réalisé par </a:t>
            </a:r>
            <a:r>
              <a:rPr lang="fr-FR" sz="1200" dirty="0" err="1">
                <a:solidFill>
                  <a:srgbClr val="FEFFFF"/>
                </a:solidFill>
              </a:rPr>
              <a:t>Rieg</a:t>
            </a:r>
            <a:r>
              <a:rPr lang="fr-FR" sz="1200" dirty="0">
                <a:solidFill>
                  <a:srgbClr val="FEFFFF"/>
                </a:solidFill>
              </a:rPr>
              <a:t> Thomas, </a:t>
            </a:r>
            <a:r>
              <a:rPr lang="fr-FR" sz="1200" dirty="0" err="1">
                <a:solidFill>
                  <a:srgbClr val="FEFFFF"/>
                </a:solidFill>
              </a:rPr>
              <a:t>Vallee</a:t>
            </a:r>
            <a:r>
              <a:rPr lang="fr-FR" sz="1200" dirty="0">
                <a:solidFill>
                  <a:srgbClr val="FEFFFF"/>
                </a:solidFill>
              </a:rPr>
              <a:t> Jules, </a:t>
            </a:r>
            <a:r>
              <a:rPr lang="fr-FR" sz="1200" dirty="0" err="1">
                <a:solidFill>
                  <a:srgbClr val="FEFFFF"/>
                </a:solidFill>
              </a:rPr>
              <a:t>Lahfid</a:t>
            </a:r>
            <a:r>
              <a:rPr lang="fr-FR" sz="1200" dirty="0">
                <a:solidFill>
                  <a:srgbClr val="FEFFFF"/>
                </a:solidFill>
              </a:rPr>
              <a:t> Taha et moi-même.</a:t>
            </a:r>
          </a:p>
          <a:p>
            <a:pPr>
              <a:lnSpc>
                <a:spcPct val="90000"/>
              </a:lnSpc>
            </a:pPr>
            <a:r>
              <a:rPr lang="fr-FR" sz="1200" dirty="0">
                <a:solidFill>
                  <a:srgbClr val="FEFFFF"/>
                </a:solidFill>
              </a:rPr>
              <a:t>Revue n°2 du 14/03/2024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0E1FE-69FF-421C-84C0-8C1FC21D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51A4EB-949B-4F80-9382-1202DB0F757A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45309-6BB0-F98B-7E65-0EB4299D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112995"/>
            <a:ext cx="5640502" cy="4639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90419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98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Ma Partie</a:t>
            </a:r>
          </a:p>
        </p:txBody>
      </p:sp>
      <p:pic>
        <p:nvPicPr>
          <p:cNvPr id="7" name="Espace réservé du contenu 6" descr="Une image contenant diagramme, croquis, Dessin technique, Plan&#10;&#10;Description générée automatiquement">
            <a:extLst>
              <a:ext uri="{FF2B5EF4-FFF2-40B4-BE49-F238E27FC236}">
                <a16:creationId xmlns:a16="http://schemas.microsoft.com/office/drawing/2014/main" id="{9CA45C1A-6791-EE2D-DDF9-BBFD1DE3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19" y="2372452"/>
            <a:ext cx="7067979" cy="39757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C57B35-ED1B-7326-9341-BA3308AF2505}"/>
              </a:ext>
            </a:extLst>
          </p:cNvPr>
          <p:cNvSpPr txBox="1"/>
          <p:nvPr/>
        </p:nvSpPr>
        <p:spPr>
          <a:xfrm>
            <a:off x="1603130" y="1666078"/>
            <a:ext cx="912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l’interface Homme-Machine : idée initiale</a:t>
            </a:r>
          </a:p>
        </p:txBody>
      </p:sp>
    </p:spTree>
    <p:extLst>
      <p:ext uri="{BB962C8B-B14F-4D97-AF65-F5344CB8AC3E}">
        <p14:creationId xmlns:p14="http://schemas.microsoft.com/office/powerpoint/2010/main" val="326595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98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Ma Partie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CA45C1A-6791-EE2D-DDF9-BBFD1DE3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619" y="2372452"/>
            <a:ext cx="7067979" cy="39757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C57B35-ED1B-7326-9341-BA3308AF2505}"/>
              </a:ext>
            </a:extLst>
          </p:cNvPr>
          <p:cNvSpPr txBox="1"/>
          <p:nvPr/>
        </p:nvSpPr>
        <p:spPr>
          <a:xfrm>
            <a:off x="1603130" y="1666078"/>
            <a:ext cx="973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de l’interface Homme-Machine : rendu actuel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33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2C0EE-F250-469C-AD98-6D1ABD7B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8706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Ma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01956-C8AB-4328-A602-D95533AB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738" y="1064241"/>
            <a:ext cx="8915400" cy="44836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Mon diagramme de classe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48441-7E4E-4C8F-A643-51DFB1EC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12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CDC5A-AEA3-4380-91DE-3150D6E9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4" y="1512606"/>
            <a:ext cx="7426977" cy="51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7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 descr="Une image contenant capture d’écran, texte, logiciel&#10;&#10;Description générée automatiquement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62255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</p:txBody>
      </p:sp>
    </p:spTree>
    <p:extLst>
      <p:ext uri="{BB962C8B-B14F-4D97-AF65-F5344CB8AC3E}">
        <p14:creationId xmlns:p14="http://schemas.microsoft.com/office/powerpoint/2010/main" val="12584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</p:txBody>
      </p:sp>
    </p:spTree>
    <p:extLst>
      <p:ext uri="{BB962C8B-B14F-4D97-AF65-F5344CB8AC3E}">
        <p14:creationId xmlns:p14="http://schemas.microsoft.com/office/powerpoint/2010/main" val="284571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</p:txBody>
      </p:sp>
    </p:spTree>
    <p:extLst>
      <p:ext uri="{BB962C8B-B14F-4D97-AF65-F5344CB8AC3E}">
        <p14:creationId xmlns:p14="http://schemas.microsoft.com/office/powerpoint/2010/main" val="129968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</p:txBody>
      </p:sp>
    </p:spTree>
    <p:extLst>
      <p:ext uri="{BB962C8B-B14F-4D97-AF65-F5344CB8AC3E}">
        <p14:creationId xmlns:p14="http://schemas.microsoft.com/office/powerpoint/2010/main" val="289121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  <a:p>
            <a:r>
              <a:rPr lang="fr-FR" dirty="0"/>
              <a:t>Suivre le trajet</a:t>
            </a:r>
          </a:p>
        </p:txBody>
      </p:sp>
    </p:spTree>
    <p:extLst>
      <p:ext uri="{BB962C8B-B14F-4D97-AF65-F5344CB8AC3E}">
        <p14:creationId xmlns:p14="http://schemas.microsoft.com/office/powerpoint/2010/main" val="199270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  <a:p>
            <a:r>
              <a:rPr lang="fr-FR" dirty="0"/>
              <a:t>Suivre le trajet</a:t>
            </a:r>
          </a:p>
          <a:p>
            <a:r>
              <a:rPr lang="fr-FR" dirty="0"/>
              <a:t>Créer un trajet avec une ligne</a:t>
            </a:r>
          </a:p>
        </p:txBody>
      </p:sp>
    </p:spTree>
    <p:extLst>
      <p:ext uri="{BB962C8B-B14F-4D97-AF65-F5344CB8AC3E}">
        <p14:creationId xmlns:p14="http://schemas.microsoft.com/office/powerpoint/2010/main" val="220056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22107-2171-4E1B-9E5F-FE226E8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25" y="5352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47603-7F96-4361-AF67-CE73A724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Présentation</a:t>
            </a:r>
          </a:p>
          <a:p>
            <a:r>
              <a:rPr lang="fr-FR" sz="3200" dirty="0"/>
              <a:t>UML Global </a:t>
            </a:r>
          </a:p>
          <a:p>
            <a:r>
              <a:rPr lang="fr-FR" sz="3200" dirty="0"/>
              <a:t>Partie personnelle</a:t>
            </a:r>
          </a:p>
          <a:p>
            <a:r>
              <a:rPr lang="fr-FR" sz="3200" dirty="0"/>
              <a:t>Avancements</a:t>
            </a:r>
          </a:p>
          <a:p>
            <a:r>
              <a:rPr lang="fr-FR" sz="3200" dirty="0"/>
              <a:t>Difficultés</a:t>
            </a:r>
          </a:p>
          <a:p>
            <a:r>
              <a:rPr lang="fr-FR" sz="3200" dirty="0"/>
              <a:t>Phase de test</a:t>
            </a:r>
          </a:p>
          <a:p>
            <a:r>
              <a:rPr lang="fr-FR" sz="3200" dirty="0"/>
              <a:t>Conclusion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65480-EC03-4B00-9ABD-F635C1AD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29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  <a:p>
            <a:r>
              <a:rPr lang="fr-FR" dirty="0"/>
              <a:t>Suivre le trajet</a:t>
            </a:r>
          </a:p>
          <a:p>
            <a:r>
              <a:rPr lang="fr-FR" dirty="0"/>
              <a:t>Créer un trajet avec une ligne</a:t>
            </a:r>
          </a:p>
          <a:p>
            <a:r>
              <a:rPr lang="fr-FR" dirty="0"/>
              <a:t>Déplacer le robot manuellement</a:t>
            </a:r>
          </a:p>
        </p:txBody>
      </p:sp>
    </p:spTree>
    <p:extLst>
      <p:ext uri="{BB962C8B-B14F-4D97-AF65-F5344CB8AC3E}">
        <p14:creationId xmlns:p14="http://schemas.microsoft.com/office/powerpoint/2010/main" val="8119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9543" y="1050014"/>
            <a:ext cx="6953577" cy="4432905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  <a:p>
            <a:r>
              <a:rPr lang="fr-FR" dirty="0"/>
              <a:t>Suivre le trajet</a:t>
            </a:r>
          </a:p>
          <a:p>
            <a:r>
              <a:rPr lang="fr-FR" dirty="0"/>
              <a:t>Créer un trajet avec une ligne</a:t>
            </a:r>
          </a:p>
          <a:p>
            <a:r>
              <a:rPr lang="fr-FR" dirty="0"/>
              <a:t>Déplacer le robot manuellement</a:t>
            </a:r>
          </a:p>
          <a:p>
            <a:r>
              <a:rPr lang="fr-FR" dirty="0"/>
              <a:t>Consulter l’historique de trajet</a:t>
            </a:r>
          </a:p>
        </p:txBody>
      </p:sp>
    </p:spTree>
    <p:extLst>
      <p:ext uri="{BB962C8B-B14F-4D97-AF65-F5344CB8AC3E}">
        <p14:creationId xmlns:p14="http://schemas.microsoft.com/office/powerpoint/2010/main" val="241563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Avancements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EC6151-30B1-D241-DA1E-885AD94D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6103" y="1630057"/>
            <a:ext cx="5012929" cy="319574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B4127E-DE57-904F-9E2C-4504DDA8E763}"/>
              </a:ext>
            </a:extLst>
          </p:cNvPr>
          <p:cNvSpPr txBox="1"/>
          <p:nvPr/>
        </p:nvSpPr>
        <p:spPr>
          <a:xfrm>
            <a:off x="643915" y="1399225"/>
            <a:ext cx="384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l’application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BE49FE-6CF4-3B58-F230-68896851CA3F}"/>
              </a:ext>
            </a:extLst>
          </p:cNvPr>
          <p:cNvSpPr txBox="1">
            <a:spLocks/>
          </p:cNvSpPr>
          <p:nvPr/>
        </p:nvSpPr>
        <p:spPr>
          <a:xfrm>
            <a:off x="458271" y="2282326"/>
            <a:ext cx="4220626" cy="334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Lancement de l’application</a:t>
            </a:r>
          </a:p>
          <a:p>
            <a:r>
              <a:rPr lang="fr-FR" dirty="0"/>
              <a:t>Choisir un plan</a:t>
            </a:r>
          </a:p>
          <a:p>
            <a:r>
              <a:rPr lang="fr-FR" dirty="0"/>
              <a:t>Créer un trajet avec des points</a:t>
            </a:r>
          </a:p>
          <a:p>
            <a:r>
              <a:rPr lang="fr-FR" dirty="0"/>
              <a:t>Suivre le trajet</a:t>
            </a:r>
          </a:p>
          <a:p>
            <a:r>
              <a:rPr lang="fr-FR" dirty="0"/>
              <a:t>Créer un trajet avec une ligne</a:t>
            </a:r>
          </a:p>
          <a:p>
            <a:r>
              <a:rPr lang="fr-FR" dirty="0"/>
              <a:t>Déplacer le robot manuellement</a:t>
            </a:r>
          </a:p>
          <a:p>
            <a:r>
              <a:rPr lang="fr-FR" dirty="0"/>
              <a:t>Consulter l’historique de trajet</a:t>
            </a:r>
          </a:p>
          <a:p>
            <a:r>
              <a:rPr lang="fr-FR" dirty="0"/>
              <a:t>Connexion au robot</a:t>
            </a:r>
          </a:p>
        </p:txBody>
      </p:sp>
    </p:spTree>
    <p:extLst>
      <p:ext uri="{BB962C8B-B14F-4D97-AF65-F5344CB8AC3E}">
        <p14:creationId xmlns:p14="http://schemas.microsoft.com/office/powerpoint/2010/main" val="149947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E870-5D5B-4293-9266-FF2DD38F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52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Avancements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690F5-C907-4577-9E9B-FB39A578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67" y="2663312"/>
            <a:ext cx="3411422" cy="3777622"/>
          </a:xfrm>
        </p:spPr>
        <p:txBody>
          <a:bodyPr/>
          <a:lstStyle/>
          <a:p>
            <a:r>
              <a:rPr lang="fr-FR" dirty="0"/>
              <a:t>Le nom est saisi lorsque l’on créer le trajet</a:t>
            </a:r>
          </a:p>
          <a:p>
            <a:endParaRPr lang="fr-FR" dirty="0"/>
          </a:p>
          <a:p>
            <a:r>
              <a:rPr lang="fr-FR" dirty="0"/>
              <a:t>La date est saisie automatiquement</a:t>
            </a:r>
          </a:p>
          <a:p>
            <a:endParaRPr lang="fr-FR" dirty="0"/>
          </a:p>
          <a:p>
            <a:r>
              <a:rPr lang="fr-FR" dirty="0"/>
              <a:t>Coordonnées de chaque point en X et Y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F6738A-8B55-4564-BFB3-AA22A41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23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2B6C33-81DA-1C46-47FA-DA8067690E37}"/>
              </a:ext>
            </a:extLst>
          </p:cNvPr>
          <p:cNvSpPr txBox="1"/>
          <p:nvPr/>
        </p:nvSpPr>
        <p:spPr>
          <a:xfrm>
            <a:off x="1640156" y="1412421"/>
            <a:ext cx="384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Aperçu du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l’historique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6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4C0C504-8B20-ACC2-49E5-B8E96B21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0" y="1382422"/>
            <a:ext cx="6312975" cy="45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45719-6015-4CA2-BDF0-89D6E025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/>
              <a:t>Difficultés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D0C80-5FC7-4D34-BCBC-2A893A0B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Ajouter un joystick sur </a:t>
            </a:r>
            <a:r>
              <a:rPr lang="fr-FR" dirty="0" err="1"/>
              <a:t>visual</a:t>
            </a:r>
            <a:r>
              <a:rPr lang="fr-FR" dirty="0"/>
              <a:t> studio</a:t>
            </a:r>
          </a:p>
        </p:txBody>
      </p:sp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AEAC267-4752-98C8-0D03-8F0B66068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r="3315"/>
          <a:stretch/>
        </p:blipFill>
        <p:spPr>
          <a:xfrm>
            <a:off x="5019147" y="640080"/>
            <a:ext cx="6154368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1E17F-EBAC-4C0A-BFC5-842DAF5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fr-F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30867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45719-6015-4CA2-BDF0-89D6E025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Difficultés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D0C80-5FC7-4D34-BCBC-2A893A0B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80" y="1825690"/>
            <a:ext cx="9343731" cy="3759253"/>
          </a:xfrm>
        </p:spPr>
        <p:txBody>
          <a:bodyPr>
            <a:normAutofit/>
          </a:bodyPr>
          <a:lstStyle/>
          <a:p>
            <a:r>
              <a:rPr lang="fr-FR" dirty="0"/>
              <a:t>Trouver comment rendre l’application instinctive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Résoudre les problèmes générés à chaque nouvel ajout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L’ajout de trajet à l’aide de point rentrait en conflit avec l’ajout de trajet avec une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1E17F-EBAC-4C0A-BFC5-842DAF5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fr-F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82414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34628-007B-4B9E-9C2F-E57DA80C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25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3DA2D-7D5C-440B-8592-4CD21E4B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Quelle est la suite du projet et que dois-je encore ajouter ?</a:t>
            </a:r>
          </a:p>
          <a:p>
            <a:endParaRPr lang="fr-FR" dirty="0"/>
          </a:p>
          <a:p>
            <a:r>
              <a:rPr lang="fr-FR" dirty="0"/>
              <a:t>Ajouter l’image vidéo</a:t>
            </a:r>
          </a:p>
          <a:p>
            <a:r>
              <a:rPr lang="fr-FR" dirty="0"/>
              <a:t>Pouvoir définir l’échelle du plan pour qu’il corresponde à la réalité</a:t>
            </a:r>
          </a:p>
          <a:p>
            <a:r>
              <a:rPr lang="fr-FR" dirty="0"/>
              <a:t>Plus de diagrammes (Exigences, déploiement</a:t>
            </a:r>
            <a:r>
              <a:rPr lang="fr-FR"/>
              <a:t>, séquence)</a:t>
            </a:r>
            <a:endParaRPr lang="fr-FR" dirty="0"/>
          </a:p>
          <a:p>
            <a:r>
              <a:rPr lang="fr-FR" dirty="0"/>
              <a:t>Mon ressenti personnel sur le projet et son évolution actuelle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B9DB85-CB8D-4107-852C-5DF805D6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08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78FD0-4A51-8A1D-78B8-1BDBF8AB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703" y="3023447"/>
            <a:ext cx="743787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Merci de votre attention, ma présentation est désormais terminée.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CC6BA9-EBCB-F0B5-8E23-EF01B26D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6AC10D-27B9-4ABE-BB60-8821419C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fr-FR" dirty="0"/>
              <a:t>Présentation			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E362C-E5F5-7944-24A8-186354F6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788120"/>
            <a:ext cx="6574535" cy="3042407"/>
          </a:xfrm>
        </p:spPr>
        <p:txBody>
          <a:bodyPr>
            <a:normAutofit/>
          </a:bodyPr>
          <a:lstStyle/>
          <a:p>
            <a:r>
              <a:rPr lang="en-US" dirty="0"/>
              <a:t>Kérian</a:t>
            </a:r>
          </a:p>
          <a:p>
            <a:r>
              <a:rPr lang="en-US" dirty="0"/>
              <a:t>25 </a:t>
            </a:r>
            <a:r>
              <a:rPr lang="en-US" dirty="0" err="1"/>
              <a:t>ans</a:t>
            </a:r>
            <a:endParaRPr lang="en-US" dirty="0"/>
          </a:p>
          <a:p>
            <a:r>
              <a:rPr lang="en-US" dirty="0"/>
              <a:t>2ème </a:t>
            </a:r>
            <a:r>
              <a:rPr lang="en-US" dirty="0" err="1"/>
              <a:t>année</a:t>
            </a:r>
            <a:r>
              <a:rPr lang="en-US" dirty="0"/>
              <a:t> de BTS Système Numérique option </a:t>
            </a:r>
            <a:r>
              <a:rPr lang="en-US" dirty="0" err="1"/>
              <a:t>informatique</a:t>
            </a:r>
            <a:r>
              <a:rPr lang="en-US" dirty="0"/>
              <a:t> et reseau</a:t>
            </a:r>
          </a:p>
          <a:p>
            <a:endParaRPr lang="en-US" dirty="0"/>
          </a:p>
        </p:txBody>
      </p:sp>
      <p:pic>
        <p:nvPicPr>
          <p:cNvPr id="7" name="Espace réservé du contenu 6" descr="Une image contenant mur, personne, habits, Visage humain&#10;&#10;Description générée automatiquement">
            <a:extLst>
              <a:ext uri="{FF2B5EF4-FFF2-40B4-BE49-F238E27FC236}">
                <a16:creationId xmlns:a16="http://schemas.microsoft.com/office/drawing/2014/main" id="{59E1248C-C475-80F6-29E0-51CACA59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10" y="645106"/>
            <a:ext cx="3935810" cy="5247747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83294-7BB8-4A38-9E9A-AC9F3BE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fr-F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 sz="190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29D4CBE9-3C3E-BBCE-0D22-BC0687C9E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ABAAB6-C601-1DB2-B1D8-EC2E82C29740}"/>
              </a:ext>
            </a:extLst>
          </p:cNvPr>
          <p:cNvSpPr txBox="1"/>
          <p:nvPr/>
        </p:nvSpPr>
        <p:spPr>
          <a:xfrm>
            <a:off x="671280" y="2082215"/>
            <a:ext cx="55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personnelle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09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8D47E-A386-5157-F614-8E5E21F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1CA2-2A2A-E4D4-8F98-CB0B0121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972499"/>
            <a:ext cx="8915400" cy="3000462"/>
          </a:xfrm>
        </p:spPr>
        <p:txBody>
          <a:bodyPr/>
          <a:lstStyle/>
          <a:p>
            <a:r>
              <a:rPr lang="fr-FR" dirty="0"/>
              <a:t>Répondre à la demande du client de la société </a:t>
            </a:r>
            <a:r>
              <a:rPr lang="fr-FR" dirty="0" err="1"/>
              <a:t>Brokk</a:t>
            </a:r>
            <a:r>
              <a:rPr lang="fr-FR" dirty="0"/>
              <a:t> France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Proposer des robots capables de faire des rondes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Naviguer sur des terrains dangereux à distance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8E75-3908-F22F-039C-FF1B725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7ABB40-3CE2-0C3E-0DDB-BEBA98092E72}"/>
              </a:ext>
            </a:extLst>
          </p:cNvPr>
          <p:cNvSpPr txBox="1"/>
          <p:nvPr/>
        </p:nvSpPr>
        <p:spPr>
          <a:xfrm>
            <a:off x="2585499" y="2019030"/>
            <a:ext cx="55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Pourquoi fait-on ce projet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9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8D47E-A386-5157-F614-8E5E21F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1CA2-2A2A-E4D4-8F98-CB0B0121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972499"/>
            <a:ext cx="8915400" cy="30004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Proposer un robot télécommandé ou suivant un trajet préalablement enregistré</a:t>
            </a:r>
          </a:p>
          <a:p>
            <a:endParaRPr lang="fr-FR" dirty="0"/>
          </a:p>
          <a:p>
            <a:r>
              <a:rPr lang="fr-FR" dirty="0"/>
              <a:t>Détecter les incendies et les intrusions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Visualiser le parcours à l’aide d’une caméra</a:t>
            </a:r>
          </a:p>
          <a:p>
            <a:endParaRPr lang="fr-FR" dirty="0"/>
          </a:p>
          <a:p>
            <a:r>
              <a:rPr lang="fr-FR" dirty="0"/>
              <a:t>Envoyer une alarme en cas de problème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8E75-3908-F22F-039C-FF1B725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7ABB40-3CE2-0C3E-0DDB-BEBA98092E72}"/>
              </a:ext>
            </a:extLst>
          </p:cNvPr>
          <p:cNvSpPr txBox="1"/>
          <p:nvPr/>
        </p:nvSpPr>
        <p:spPr>
          <a:xfrm>
            <a:off x="2585499" y="2019030"/>
            <a:ext cx="55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objectifs principaux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9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8D47E-A386-5157-F614-8E5E21F1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8E75-3908-F22F-039C-FF1B725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7ABB40-3CE2-0C3E-0DDB-BEBA98092E72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Illustration du problème</a:t>
            </a:r>
          </a:p>
        </p:txBody>
      </p:sp>
      <p:pic>
        <p:nvPicPr>
          <p:cNvPr id="7" name="Espace réservé du contenu 6" descr="Une image contenant carte, Plan, diagramme, capture d’écran&#10;&#10;Description générée automatiquement">
            <a:extLst>
              <a:ext uri="{FF2B5EF4-FFF2-40B4-BE49-F238E27FC236}">
                <a16:creationId xmlns:a16="http://schemas.microsoft.com/office/drawing/2014/main" id="{1DA3F4AB-51DD-0F6E-B6CE-47901B07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802119"/>
            <a:ext cx="5451627" cy="4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8D47E-A386-5157-F614-8E5E21F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1CA2-2A2A-E4D4-8F98-CB0B0121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972499"/>
            <a:ext cx="8915400" cy="3000462"/>
          </a:xfrm>
        </p:spPr>
        <p:txBody>
          <a:bodyPr>
            <a:normAutofit/>
          </a:bodyPr>
          <a:lstStyle/>
          <a:p>
            <a:r>
              <a:rPr lang="fr-FR" dirty="0"/>
              <a:t>Thomas : Robot Raspberry Pi</a:t>
            </a:r>
          </a:p>
          <a:p>
            <a:endParaRPr lang="fr-FR" dirty="0"/>
          </a:p>
          <a:p>
            <a:r>
              <a:rPr lang="fr-FR" dirty="0"/>
              <a:t>Taha : Robot Arduino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Jules : Application tablette en Java</a:t>
            </a:r>
          </a:p>
          <a:p>
            <a:endParaRPr lang="fr-FR" dirty="0"/>
          </a:p>
          <a:p>
            <a:r>
              <a:rPr lang="fr-FR" dirty="0"/>
              <a:t>Kérian : Application PC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8E75-3908-F22F-039C-FF1B725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7ABB40-3CE2-0C3E-0DDB-BEBA98092E72}"/>
              </a:ext>
            </a:extLst>
          </p:cNvPr>
          <p:cNvSpPr txBox="1"/>
          <p:nvPr/>
        </p:nvSpPr>
        <p:spPr>
          <a:xfrm>
            <a:off x="2585499" y="2019030"/>
            <a:ext cx="55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Répartitions des tâches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60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BE389-9626-45F1-973A-CF89F59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UML Global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68332-F6B8-4ECA-B3BF-ADA1313F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186" y="855306"/>
            <a:ext cx="4930481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diagramme</a:t>
            </a:r>
            <a:r>
              <a:rPr lang="en-US" dirty="0"/>
              <a:t> UML des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pic>
        <p:nvPicPr>
          <p:cNvPr id="8" name="Image 7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A3FF2AAD-FAE2-5707-AE0D-2F1D022F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7" y="1327411"/>
            <a:ext cx="8092802" cy="5240089"/>
          </a:xfrm>
          <a:prstGeom prst="rect">
            <a:avLst/>
          </a:prstGeom>
        </p:spPr>
      </p:pic>
      <p:sp>
        <p:nvSpPr>
          <p:cNvPr id="13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27C0B-E54A-448F-A107-A87B95E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E151A4EB-949B-4F80-9382-1202DB0F757A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055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1B88-5C9A-4C9E-AF44-04BCB7E5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9810"/>
            <a:ext cx="8911687" cy="1280890"/>
          </a:xfrm>
        </p:spPr>
        <p:txBody>
          <a:bodyPr>
            <a:normAutofit/>
          </a:bodyPr>
          <a:lstStyle/>
          <a:p>
            <a:r>
              <a:rPr lang="fr-FR" sz="4800" dirty="0"/>
              <a:t>Ma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68D7C-7413-4351-ABF3-D948C160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058" y="2933901"/>
            <a:ext cx="8915400" cy="3343469"/>
          </a:xfrm>
        </p:spPr>
        <p:txBody>
          <a:bodyPr/>
          <a:lstStyle/>
          <a:p>
            <a:r>
              <a:rPr lang="fr-FR" dirty="0"/>
              <a:t>Proposer une interface homme-machine</a:t>
            </a:r>
          </a:p>
          <a:p>
            <a:r>
              <a:rPr lang="fr-FR" dirty="0"/>
              <a:t>Déplacer le robot sur l’écran et sur le plan</a:t>
            </a:r>
          </a:p>
          <a:p>
            <a:r>
              <a:rPr lang="fr-FR" dirty="0"/>
              <a:t>Créer un fichier définissant le trajet automatique</a:t>
            </a:r>
          </a:p>
          <a:p>
            <a:r>
              <a:rPr lang="fr-FR" dirty="0"/>
              <a:t>Définir l’échelle sur l’application</a:t>
            </a:r>
          </a:p>
          <a:p>
            <a:r>
              <a:rPr lang="fr-FR" dirty="0"/>
              <a:t>Editer un guide d’utilisation</a:t>
            </a:r>
          </a:p>
          <a:p>
            <a:r>
              <a:rPr lang="fr-FR" dirty="0"/>
              <a:t>Effectuer les tests finaux</a:t>
            </a:r>
          </a:p>
          <a:p>
            <a:r>
              <a:rPr lang="fr-FR" dirty="0"/>
              <a:t>Documenter mon travail sur Word et PDF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13F61-BF3A-47AE-A4AC-DE366737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EB-949B-4F80-9382-1202DB0F757A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C57B35-ED1B-7326-9341-BA3308AF2505}"/>
              </a:ext>
            </a:extLst>
          </p:cNvPr>
          <p:cNvSpPr txBox="1"/>
          <p:nvPr/>
        </p:nvSpPr>
        <p:spPr>
          <a:xfrm>
            <a:off x="1717752" y="1790700"/>
            <a:ext cx="559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Quel est mon rôle dans ce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82195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579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Brin</vt:lpstr>
      <vt:lpstr>Projet Scrappy</vt:lpstr>
      <vt:lpstr>Sommaire</vt:lpstr>
      <vt:lpstr>Présentation     </vt:lpstr>
      <vt:lpstr>Présentation</vt:lpstr>
      <vt:lpstr>Présentation</vt:lpstr>
      <vt:lpstr>Présentation</vt:lpstr>
      <vt:lpstr>Présentation</vt:lpstr>
      <vt:lpstr>UML Global</vt:lpstr>
      <vt:lpstr>Ma Partie</vt:lpstr>
      <vt:lpstr>Ma Partie</vt:lpstr>
      <vt:lpstr>Ma Partie</vt:lpstr>
      <vt:lpstr>Ma Partie</vt:lpstr>
      <vt:lpstr>Avancements</vt:lpstr>
      <vt:lpstr>Avancements</vt:lpstr>
      <vt:lpstr>Avancements</vt:lpstr>
      <vt:lpstr>Avancements</vt:lpstr>
      <vt:lpstr>Avancements</vt:lpstr>
      <vt:lpstr>Avancements</vt:lpstr>
      <vt:lpstr>Avancements</vt:lpstr>
      <vt:lpstr>Avancements</vt:lpstr>
      <vt:lpstr>Avancements</vt:lpstr>
      <vt:lpstr>Avancements</vt:lpstr>
      <vt:lpstr>Avancements</vt:lpstr>
      <vt:lpstr>Difficultés</vt:lpstr>
      <vt:lpstr>Difficultés</vt:lpstr>
      <vt:lpstr>Conclusion</vt:lpstr>
      <vt:lpstr>Merci de votre attention, ma présentation est désormais terminée.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Scrappy</dc:title>
  <dc:creator>VALLEE Jules</dc:creator>
  <cp:lastModifiedBy>SCHOULER Kérian</cp:lastModifiedBy>
  <cp:revision>24</cp:revision>
  <dcterms:created xsi:type="dcterms:W3CDTF">2024-02-19T09:14:13Z</dcterms:created>
  <dcterms:modified xsi:type="dcterms:W3CDTF">2024-03-14T09:26:56Z</dcterms:modified>
</cp:coreProperties>
</file>