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5EE3D2-4BE9-4BCE-A7BB-32E7FC109E2A}" v="8" dt="2024-04-30T14:10:18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SAUVAGE" userId="fe7406c92acd3365" providerId="LiveId" clId="{9C5EE3D2-4BE9-4BCE-A7BB-32E7FC109E2A}"/>
    <pc:docChg chg="undo redo custSel addSld modSld">
      <pc:chgData name="Thomas SAUVAGE" userId="fe7406c92acd3365" providerId="LiveId" clId="{9C5EE3D2-4BE9-4BCE-A7BB-32E7FC109E2A}" dt="2024-04-30T14:38:48.641" v="165" actId="1038"/>
      <pc:docMkLst>
        <pc:docMk/>
      </pc:docMkLst>
      <pc:sldChg chg="modSp mod">
        <pc:chgData name="Thomas SAUVAGE" userId="fe7406c92acd3365" providerId="LiveId" clId="{9C5EE3D2-4BE9-4BCE-A7BB-32E7FC109E2A}" dt="2024-04-29T11:07:14.328" v="85" actId="1076"/>
        <pc:sldMkLst>
          <pc:docMk/>
          <pc:sldMk cId="563723484" sldId="256"/>
        </pc:sldMkLst>
        <pc:spChg chg="mod ord">
          <ac:chgData name="Thomas SAUVAGE" userId="fe7406c92acd3365" providerId="LiveId" clId="{9C5EE3D2-4BE9-4BCE-A7BB-32E7FC109E2A}" dt="2024-04-29T11:07:14.328" v="85" actId="1076"/>
          <ac:spMkLst>
            <pc:docMk/>
            <pc:sldMk cId="563723484" sldId="256"/>
            <ac:spMk id="9" creationId="{C82BFC96-FB7B-B6A7-9182-9E87105A000E}"/>
          </ac:spMkLst>
        </pc:spChg>
      </pc:sldChg>
      <pc:sldChg chg="addSp modSp add mod">
        <pc:chgData name="Thomas SAUVAGE" userId="fe7406c92acd3365" providerId="LiveId" clId="{9C5EE3D2-4BE9-4BCE-A7BB-32E7FC109E2A}" dt="2024-04-30T14:38:48.641" v="165" actId="1038"/>
        <pc:sldMkLst>
          <pc:docMk/>
          <pc:sldMk cId="2635676513" sldId="258"/>
        </pc:sldMkLst>
        <pc:spChg chg="add mod ord">
          <ac:chgData name="Thomas SAUVAGE" userId="fe7406c92acd3365" providerId="LiveId" clId="{9C5EE3D2-4BE9-4BCE-A7BB-32E7FC109E2A}" dt="2024-04-30T14:38:48.641" v="165" actId="1038"/>
          <ac:spMkLst>
            <pc:docMk/>
            <pc:sldMk cId="2635676513" sldId="258"/>
            <ac:spMk id="2" creationId="{2154BDD9-EC08-F1E3-54B7-68A2D9982850}"/>
          </ac:spMkLst>
        </pc:spChg>
        <pc:spChg chg="mod">
          <ac:chgData name="Thomas SAUVAGE" userId="fe7406c92acd3365" providerId="LiveId" clId="{9C5EE3D2-4BE9-4BCE-A7BB-32E7FC109E2A}" dt="2024-04-30T14:12:54.416" v="140" actId="688"/>
          <ac:spMkLst>
            <pc:docMk/>
            <pc:sldMk cId="2635676513" sldId="258"/>
            <ac:spMk id="6" creationId="{312F959C-1DCE-81F5-6734-E2758125AC8F}"/>
          </ac:spMkLst>
        </pc:spChg>
        <pc:spChg chg="mod">
          <ac:chgData name="Thomas SAUVAGE" userId="fe7406c92acd3365" providerId="LiveId" clId="{9C5EE3D2-4BE9-4BCE-A7BB-32E7FC109E2A}" dt="2024-04-30T14:12:58.352" v="142" actId="688"/>
          <ac:spMkLst>
            <pc:docMk/>
            <pc:sldMk cId="2635676513" sldId="258"/>
            <ac:spMk id="8" creationId="{5C39F7B4-B832-AFEA-3EEB-E7EBADDA0388}"/>
          </ac:spMkLst>
        </pc:spChg>
        <pc:spChg chg="mod">
          <ac:chgData name="Thomas SAUVAGE" userId="fe7406c92acd3365" providerId="LiveId" clId="{9C5EE3D2-4BE9-4BCE-A7BB-32E7FC109E2A}" dt="2024-04-30T14:38:48.641" v="165" actId="1038"/>
          <ac:spMkLst>
            <pc:docMk/>
            <pc:sldMk cId="2635676513" sldId="258"/>
            <ac:spMk id="9" creationId="{C82BFC96-FB7B-B6A7-9182-9E87105A000E}"/>
          </ac:spMkLst>
        </pc:spChg>
      </pc:sldChg>
    </pc:docChg>
  </pc:docChgLst>
  <pc:docChgLst>
    <pc:chgData name="Thomas SAUVAGE" userId="fe7406c92acd3365" providerId="LiveId" clId="{80E1BAC6-15EC-4E83-92DC-9E54F64CB87D}"/>
    <pc:docChg chg="undo redo custSel modSld">
      <pc:chgData name="Thomas SAUVAGE" userId="fe7406c92acd3365" providerId="LiveId" clId="{80E1BAC6-15EC-4E83-92DC-9E54F64CB87D}" dt="2024-04-23T14:20:16.786" v="178" actId="1038"/>
      <pc:docMkLst>
        <pc:docMk/>
      </pc:docMkLst>
      <pc:sldChg chg="modSp mod">
        <pc:chgData name="Thomas SAUVAGE" userId="fe7406c92acd3365" providerId="LiveId" clId="{80E1BAC6-15EC-4E83-92DC-9E54F64CB87D}" dt="2024-04-23T14:20:16.786" v="178" actId="1038"/>
        <pc:sldMkLst>
          <pc:docMk/>
          <pc:sldMk cId="563723484" sldId="256"/>
        </pc:sldMkLst>
        <pc:spChg chg="mod">
          <ac:chgData name="Thomas SAUVAGE" userId="fe7406c92acd3365" providerId="LiveId" clId="{80E1BAC6-15EC-4E83-92DC-9E54F64CB87D}" dt="2024-04-23T14:20:16.786" v="178" actId="1038"/>
          <ac:spMkLst>
            <pc:docMk/>
            <pc:sldMk cId="563723484" sldId="256"/>
            <ac:spMk id="6" creationId="{312F959C-1DCE-81F5-6734-E2758125AC8F}"/>
          </ac:spMkLst>
        </pc:spChg>
        <pc:spChg chg="mod">
          <ac:chgData name="Thomas SAUVAGE" userId="fe7406c92acd3365" providerId="LiveId" clId="{80E1BAC6-15EC-4E83-92DC-9E54F64CB87D}" dt="2024-04-23T14:20:16.786" v="178" actId="1038"/>
          <ac:spMkLst>
            <pc:docMk/>
            <pc:sldMk cId="563723484" sldId="256"/>
            <ac:spMk id="8" creationId="{5C39F7B4-B832-AFEA-3EEB-E7EBADDA0388}"/>
          </ac:spMkLst>
        </pc:spChg>
        <pc:spChg chg="mod">
          <ac:chgData name="Thomas SAUVAGE" userId="fe7406c92acd3365" providerId="LiveId" clId="{80E1BAC6-15EC-4E83-92DC-9E54F64CB87D}" dt="2024-04-23T14:20:14.863" v="176" actId="207"/>
          <ac:spMkLst>
            <pc:docMk/>
            <pc:sldMk cId="563723484" sldId="256"/>
            <ac:spMk id="9" creationId="{C82BFC96-FB7B-B6A7-9182-9E87105A000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7F41AC-62F6-1496-93D8-81F4F67A7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666D01E-4903-5C4A-7D92-830179F7D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8C5C55-6B00-42AE-4D05-8B25474C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2AD0-C039-4E6D-B87F-17924B80A291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0D4E1E-90DC-9106-DBE2-0150664A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ACBCBB-22F5-7903-52C3-3A77FA30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20A-CC0F-44BD-8D9D-59EBCEB23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99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48D645-5334-ECFA-ED76-3E4F6892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B5A45E-A42D-6F51-0102-2EB5024F9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80E81C-33C6-960A-0A9A-68E18006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2AD0-C039-4E6D-B87F-17924B80A291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1AD2FA-D448-27FB-1879-4FCC6478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6F5B65-D086-583F-D13E-FE36BD35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20A-CC0F-44BD-8D9D-59EBCEB23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98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1A26816-15B8-F023-6A0D-216847263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C2C5B4-F30A-BDEC-91F3-6FC8E9817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370CB8-3A85-C7F3-CC1B-66F39CD0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2AD0-C039-4E6D-B87F-17924B80A291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287649-6079-2967-BE30-4CF985B2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7FCDFF-FCFC-0D1B-B1D4-E81C0D70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20A-CC0F-44BD-8D9D-59EBCEB23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6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9057C-7BD9-427A-2EC0-D49744392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68679F-323F-9302-D062-F128AE965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B5BDB0-3464-FA50-8FA0-356B4962D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2AD0-C039-4E6D-B87F-17924B80A291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5B5C9B-93A8-90EB-DC28-1960F76B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625EC5-9150-42BC-B3CF-C43C8AAF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20A-CC0F-44BD-8D9D-59EBCEB23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19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624A59-ABA5-7CEC-F322-3EB5FCDFF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4C2E4C-2EA7-29AF-868A-E607075A9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7F62D8-9487-2DC0-7AC3-31FFB351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2AD0-C039-4E6D-B87F-17924B80A291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A60A11-EC2B-E1BF-065F-78554ABB5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98E007-AF7A-EBF1-428D-A23F6997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20A-CC0F-44BD-8D9D-59EBCEB23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50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19550-2A9D-CB89-11B9-1E60ECCB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16933E-D7DD-D40B-B5B1-38DDCF2A2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C87B9C-FD9E-1414-1139-84BFBBAB1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F6D652-2B31-96D9-270F-0016647D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2AD0-C039-4E6D-B87F-17924B80A291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4B888E-60E9-A202-CE63-A09CB472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59CAA3-839A-A22F-4C32-B6BBFD8B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20A-CC0F-44BD-8D9D-59EBCEB23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26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4E852C-3DDE-FB2C-B2EE-CD15BDDF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D12D8C-5C5D-0050-352E-95594C669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1E21BA-FD56-DC52-F5DC-CD43DF2FE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10BB51-56CC-B8BC-8BE2-383C9D5AD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D99559-73F9-ED7C-034A-CB627CF84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1C1B672-4E2D-26B2-00EF-F2C671CF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2AD0-C039-4E6D-B87F-17924B80A291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C38C58B-170D-2029-0426-E68CDC5B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8775668-395D-C2BC-E4C7-6C4B6D27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20A-CC0F-44BD-8D9D-59EBCEB23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38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0E2D66-8EDF-024C-B64F-1907CF3B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DB60DB-936C-6FEB-EE3A-059863BA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2AD0-C039-4E6D-B87F-17924B80A291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4D0E8F-C30C-3964-5CB0-369D50A99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6FD3134-8C17-C542-C89B-CD518750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20A-CC0F-44BD-8D9D-59EBCEB23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66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D0B47D7-B055-4E36-F60B-CD431D50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2AD0-C039-4E6D-B87F-17924B80A291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B96690A-8B9D-1EBD-0CE1-1EF5D4D7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377AD5-87AC-3AD1-DCB1-AF1249CF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20A-CC0F-44BD-8D9D-59EBCEB23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02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40D051-2C2E-8C03-1C72-DD83519A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FDF150-AA53-C949-F9F7-34937ADF0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60436A-CB00-F605-BA0B-D0FDC0647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646584-917A-B89A-69C2-8D8BCFC1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2AD0-C039-4E6D-B87F-17924B80A291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310AC4-24F1-CD65-A396-E71B6620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F9CF90-E902-D8A5-4FB7-5730B7D0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20A-CC0F-44BD-8D9D-59EBCEB23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29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7F3BF-FC53-A16D-647E-BABBE042C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EE0F0AB-A40D-7E89-3797-7B584B155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28BD8E-669E-13DB-DF1A-53FDF7A0E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B99FEB-D7F4-EA5D-5ABF-59CD190C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2AD0-C039-4E6D-B87F-17924B80A291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2A108B-577E-7E57-EE13-054D0040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C1062B-03D3-49D2-46EC-E60004BB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20A-CC0F-44BD-8D9D-59EBCEB23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81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8167D73-5B99-8298-B1BD-0048B6B7E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C89F35-83DF-2575-84B2-A0B788D9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D81803-3D38-B9FA-F470-E6343CF39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422AD0-C039-4E6D-B87F-17924B80A291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F07728-6728-71F2-179F-883531A71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61BD34-F07D-5762-8F3A-57436CFA0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45D20A-CC0F-44BD-8D9D-59EBCEB23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43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rganigramme : Fusion 5">
            <a:extLst>
              <a:ext uri="{FF2B5EF4-FFF2-40B4-BE49-F238E27FC236}">
                <a16:creationId xmlns:a16="http://schemas.microsoft.com/office/drawing/2014/main" id="{312F959C-1DCE-81F5-6734-E2758125AC8F}"/>
              </a:ext>
            </a:extLst>
          </p:cNvPr>
          <p:cNvSpPr/>
          <p:nvPr/>
        </p:nvSpPr>
        <p:spPr>
          <a:xfrm rot="16200000">
            <a:off x="4400539" y="1268998"/>
            <a:ext cx="4320000" cy="4320000"/>
          </a:xfrm>
          <a:prstGeom prst="flowChartMerge">
            <a:avLst/>
          </a:prstGeom>
          <a:noFill/>
          <a:ln>
            <a:solidFill>
              <a:srgbClr val="00FF00"/>
            </a:solidFill>
          </a:ln>
          <a:effectLst>
            <a:glow rad="292100">
              <a:srgbClr val="00FFFF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Organigramme : Fusion 7">
            <a:extLst>
              <a:ext uri="{FF2B5EF4-FFF2-40B4-BE49-F238E27FC236}">
                <a16:creationId xmlns:a16="http://schemas.microsoft.com/office/drawing/2014/main" id="{5C39F7B4-B832-AFEA-3EEB-E7EBADDA0388}"/>
              </a:ext>
            </a:extLst>
          </p:cNvPr>
          <p:cNvSpPr/>
          <p:nvPr/>
        </p:nvSpPr>
        <p:spPr>
          <a:xfrm rot="16200000">
            <a:off x="4939035" y="1988997"/>
            <a:ext cx="2880000" cy="2880000"/>
          </a:xfrm>
          <a:prstGeom prst="flowChartMerge">
            <a:avLst/>
          </a:prstGeom>
          <a:noFill/>
          <a:ln>
            <a:solidFill>
              <a:srgbClr val="00FFFF"/>
            </a:solidFill>
          </a:ln>
          <a:effectLst>
            <a:glow rad="292100">
              <a:srgbClr val="00FF00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2BFC96-FB7B-B6A7-9182-9E87105A000E}"/>
              </a:ext>
            </a:extLst>
          </p:cNvPr>
          <p:cNvSpPr/>
          <p:nvPr/>
        </p:nvSpPr>
        <p:spPr>
          <a:xfrm>
            <a:off x="2446035" y="0"/>
            <a:ext cx="7104857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Left"/>
              <a:lightRig rig="threePt" dir="t"/>
            </a:scene3d>
          </a:bodyPr>
          <a:lstStyle/>
          <a:p>
            <a:pPr algn="ctr"/>
            <a:r>
              <a:rPr lang="fr-FR" sz="13800" dirty="0">
                <a:ln w="63500">
                  <a:solidFill>
                    <a:srgbClr val="00FF00"/>
                  </a:solidFill>
                </a:ln>
                <a:solidFill>
                  <a:schemeClr val="tx1"/>
                </a:solidFill>
                <a:effectLst>
                  <a:glow rad="101600">
                    <a:srgbClr val="00FFFF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ONZER</a:t>
            </a:r>
          </a:p>
        </p:txBody>
      </p:sp>
    </p:spTree>
    <p:extLst>
      <p:ext uri="{BB962C8B-B14F-4D97-AF65-F5344CB8AC3E}">
        <p14:creationId xmlns:p14="http://schemas.microsoft.com/office/powerpoint/2010/main" val="56372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rganigramme : Fusion 5">
            <a:extLst>
              <a:ext uri="{FF2B5EF4-FFF2-40B4-BE49-F238E27FC236}">
                <a16:creationId xmlns:a16="http://schemas.microsoft.com/office/drawing/2014/main" id="{312F959C-1DCE-81F5-6734-E2758125AC8F}"/>
              </a:ext>
            </a:extLst>
          </p:cNvPr>
          <p:cNvSpPr/>
          <p:nvPr/>
        </p:nvSpPr>
        <p:spPr>
          <a:xfrm rot="16200000">
            <a:off x="4400539" y="1268998"/>
            <a:ext cx="4320000" cy="4320000"/>
          </a:xfrm>
          <a:prstGeom prst="flowChartMerge">
            <a:avLst/>
          </a:prstGeom>
          <a:noFill/>
          <a:ln>
            <a:solidFill>
              <a:srgbClr val="FF0000"/>
            </a:solidFill>
          </a:ln>
          <a:effectLst>
            <a:glow rad="292100">
              <a:srgbClr val="00FFFF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" name="Organigramme : Fusion 7">
            <a:extLst>
              <a:ext uri="{FF2B5EF4-FFF2-40B4-BE49-F238E27FC236}">
                <a16:creationId xmlns:a16="http://schemas.microsoft.com/office/drawing/2014/main" id="{5C39F7B4-B832-AFEA-3EEB-E7EBADDA0388}"/>
              </a:ext>
            </a:extLst>
          </p:cNvPr>
          <p:cNvSpPr/>
          <p:nvPr/>
        </p:nvSpPr>
        <p:spPr>
          <a:xfrm rot="16200000">
            <a:off x="4939035" y="1988997"/>
            <a:ext cx="2880000" cy="2880000"/>
          </a:xfrm>
          <a:prstGeom prst="flowChartMerge">
            <a:avLst/>
          </a:prstGeom>
          <a:noFill/>
          <a:ln>
            <a:solidFill>
              <a:srgbClr val="00FFFF"/>
            </a:solidFill>
          </a:ln>
          <a:effectLst>
            <a:glow rad="292100">
              <a:srgbClr val="FF0000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54BDD9-EC08-F1E3-54B7-68A2D9982850}"/>
              </a:ext>
            </a:extLst>
          </p:cNvPr>
          <p:cNvSpPr/>
          <p:nvPr/>
        </p:nvSpPr>
        <p:spPr>
          <a:xfrm>
            <a:off x="2627315" y="91440"/>
            <a:ext cx="7104857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perspectiveLeft"/>
              <a:lightRig rig="threePt" dir="t"/>
            </a:scene3d>
          </a:bodyPr>
          <a:lstStyle/>
          <a:p>
            <a:pPr algn="ctr"/>
            <a:r>
              <a:rPr lang="fr-FR" sz="28700" dirty="0">
                <a:ln w="63500">
                  <a:solidFill>
                    <a:srgbClr val="FF0000"/>
                  </a:solidFill>
                </a:ln>
                <a:solidFill>
                  <a:schemeClr val="tx1"/>
                </a:solidFill>
                <a:effectLst>
                  <a:glow rad="101600">
                    <a:srgbClr val="00FFFF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Z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2BFC96-FB7B-B6A7-9182-9E87105A000E}"/>
              </a:ext>
            </a:extLst>
          </p:cNvPr>
          <p:cNvSpPr/>
          <p:nvPr/>
        </p:nvSpPr>
        <p:spPr>
          <a:xfrm>
            <a:off x="2061246" y="-377952"/>
            <a:ext cx="748542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>
            <a:scene3d>
              <a:camera prst="perspectiveLeft"/>
              <a:lightRig rig="threePt" dir="t"/>
            </a:scene3d>
          </a:bodyPr>
          <a:lstStyle/>
          <a:p>
            <a:pPr algn="ctr"/>
            <a:r>
              <a:rPr lang="fr-FR" sz="13800" dirty="0">
                <a:ln w="63500">
                  <a:solidFill>
                    <a:srgbClr val="FF0000"/>
                  </a:solidFill>
                </a:ln>
                <a:solidFill>
                  <a:schemeClr val="tx1"/>
                </a:solidFill>
                <a:effectLst>
                  <a:glow rad="101600">
                    <a:srgbClr val="00FFFF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  <a:r>
              <a:rPr lang="fr-FR" sz="23900" dirty="0">
                <a:ln w="63500">
                  <a:solidFill>
                    <a:srgbClr val="FF0000"/>
                  </a:solidFill>
                </a:ln>
                <a:solidFill>
                  <a:schemeClr val="tx1"/>
                </a:solidFill>
                <a:effectLst>
                  <a:glow rad="101600">
                    <a:srgbClr val="00FFFF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r>
              <a:rPr lang="fr-FR" sz="13800" dirty="0">
                <a:ln w="63500">
                  <a:solidFill>
                    <a:srgbClr val="FF0000"/>
                  </a:solidFill>
                </a:ln>
                <a:solidFill>
                  <a:schemeClr val="tx1"/>
                </a:solidFill>
                <a:effectLst>
                  <a:glow rad="101600">
                    <a:srgbClr val="00FFFF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ER</a:t>
            </a:r>
          </a:p>
        </p:txBody>
      </p:sp>
    </p:spTree>
    <p:extLst>
      <p:ext uri="{BB962C8B-B14F-4D97-AF65-F5344CB8AC3E}">
        <p14:creationId xmlns:p14="http://schemas.microsoft.com/office/powerpoint/2010/main" val="263567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313DF9-0A7C-FEFC-A567-29217876FE1D}"/>
              </a:ext>
            </a:extLst>
          </p:cNvPr>
          <p:cNvSpPr/>
          <p:nvPr/>
        </p:nvSpPr>
        <p:spPr>
          <a:xfrm>
            <a:off x="4974771" y="0"/>
            <a:ext cx="3600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33000">
                <a:schemeClr val="accent4">
                  <a:lumMod val="40000"/>
                  <a:lumOff val="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3486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Grand écran</PresentationFormat>
  <Paragraphs>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Aharoni</vt:lpstr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SAUVAGE</dc:creator>
  <cp:lastModifiedBy>Thomas SAUVAGE</cp:lastModifiedBy>
  <cp:revision>1</cp:revision>
  <dcterms:created xsi:type="dcterms:W3CDTF">2024-04-23T12:12:14Z</dcterms:created>
  <dcterms:modified xsi:type="dcterms:W3CDTF">2024-04-30T14:38:51Z</dcterms:modified>
</cp:coreProperties>
</file>