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5" r:id="rId7"/>
    <p:sldId id="261" r:id="rId8"/>
    <p:sldId id="266"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16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193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0224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4475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956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59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456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7276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509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743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09A250-FF31-4206-8172-F9D3106AACB1}" type="datetimeFigureOut">
              <a:rPr lang="en-US" smtClean="0"/>
              <a:t>7/2/2019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2287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210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09A250-FF31-4206-8172-F9D3106AACB1}" type="datetimeFigureOut">
              <a:rPr lang="en-US" smtClean="0"/>
              <a:t>7/2/2019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07211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Digital Logic Analyzer</a:t>
            </a:r>
            <a:endParaRPr lang="en-US" sz="6000" dirty="0"/>
          </a:p>
        </p:txBody>
      </p:sp>
      <p:sp>
        <p:nvSpPr>
          <p:cNvPr id="3" name="Subtitle 2"/>
          <p:cNvSpPr>
            <a:spLocks noGrp="1"/>
          </p:cNvSpPr>
          <p:nvPr>
            <p:ph type="subTitle" idx="1"/>
          </p:nvPr>
        </p:nvSpPr>
        <p:spPr/>
        <p:txBody>
          <a:bodyPr/>
          <a:lstStyle/>
          <a:p>
            <a:r>
              <a:rPr lang="en-US" dirty="0" smtClean="0"/>
              <a:t>CPE 509 Project</a:t>
            </a:r>
            <a:endParaRPr lang="en-US" dirty="0"/>
          </a:p>
        </p:txBody>
      </p:sp>
    </p:spTree>
    <p:extLst>
      <p:ext uri="{BB962C8B-B14F-4D97-AF65-F5344CB8AC3E}">
        <p14:creationId xmlns:p14="http://schemas.microsoft.com/office/powerpoint/2010/main" val="2773593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3200" dirty="0" smtClean="0"/>
              <a:t>Severally checked for errors and corrected where necessary;</a:t>
            </a:r>
          </a:p>
          <a:p>
            <a:r>
              <a:rPr lang="en-US" sz="3200" dirty="0" smtClean="0"/>
              <a:t>Verification process involved </a:t>
            </a:r>
            <a:r>
              <a:rPr lang="en-US" sz="3200" dirty="0"/>
              <a:t>checking that the program conforms to its </a:t>
            </a:r>
            <a:r>
              <a:rPr lang="en-US" sz="3200" dirty="0" smtClean="0"/>
              <a:t>specification;</a:t>
            </a:r>
          </a:p>
          <a:p>
            <a:r>
              <a:rPr lang="en-US" sz="3200" dirty="0"/>
              <a:t>V</a:t>
            </a:r>
            <a:r>
              <a:rPr lang="en-US" sz="3200" dirty="0" smtClean="0"/>
              <a:t>alidation </a:t>
            </a:r>
            <a:r>
              <a:rPr lang="en-US" sz="3200" dirty="0"/>
              <a:t>involves checking that the program as implemented meets the expectations of the </a:t>
            </a:r>
            <a:r>
              <a:rPr lang="en-US" sz="3200" dirty="0" smtClean="0"/>
              <a:t>user;</a:t>
            </a:r>
            <a:endParaRPr lang="en-US" sz="3200" dirty="0"/>
          </a:p>
        </p:txBody>
      </p:sp>
    </p:spTree>
    <p:extLst>
      <p:ext uri="{BB962C8B-B14F-4D97-AF65-F5344CB8AC3E}">
        <p14:creationId xmlns:p14="http://schemas.microsoft.com/office/powerpoint/2010/main" val="922388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r>
              <a:rPr lang="en-US" sz="3200" dirty="0"/>
              <a:t>A decision was taken early on in the project to use the </a:t>
            </a:r>
            <a:r>
              <a:rPr lang="en-US" sz="3200" dirty="0" err="1"/>
              <a:t>Quartus</a:t>
            </a:r>
            <a:r>
              <a:rPr lang="en-US" sz="3200" dirty="0"/>
              <a:t> II project software, since the project required the use of a FPGA. </a:t>
            </a:r>
            <a:endParaRPr lang="en-US" sz="3200" dirty="0" smtClean="0"/>
          </a:p>
          <a:p>
            <a:r>
              <a:rPr lang="en-US" sz="3200" dirty="0" smtClean="0"/>
              <a:t>Apart </a:t>
            </a:r>
            <a:r>
              <a:rPr lang="en-US" sz="3200" dirty="0"/>
              <a:t>from it being an accepted format, it lends itself to the integration </a:t>
            </a:r>
            <a:r>
              <a:rPr lang="en-US" sz="3200" dirty="0" smtClean="0"/>
              <a:t>of both </a:t>
            </a:r>
            <a:r>
              <a:rPr lang="en-US" sz="3200" dirty="0"/>
              <a:t>design and implementation. </a:t>
            </a:r>
            <a:endParaRPr lang="en-US" sz="3200" dirty="0" smtClean="0"/>
          </a:p>
          <a:p>
            <a:r>
              <a:rPr lang="en-US" sz="3200" dirty="0" smtClean="0"/>
              <a:t>Evaluation</a:t>
            </a:r>
            <a:r>
              <a:rPr lang="en-US" sz="3200" dirty="0"/>
              <a:t>, being of significant mention in a development process has been incorporated into this project at various stages during development.</a:t>
            </a:r>
          </a:p>
          <a:p>
            <a:endParaRPr lang="en-US" sz="3200" dirty="0"/>
          </a:p>
        </p:txBody>
      </p:sp>
    </p:spTree>
    <p:extLst>
      <p:ext uri="{BB962C8B-B14F-4D97-AF65-F5344CB8AC3E}">
        <p14:creationId xmlns:p14="http://schemas.microsoft.com/office/powerpoint/2010/main" val="3493490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8 Members</a:t>
            </a:r>
            <a:endParaRPr lang="en-US" dirty="0"/>
          </a:p>
        </p:txBody>
      </p:sp>
      <p:sp>
        <p:nvSpPr>
          <p:cNvPr id="3" name="Content Placeholder 2"/>
          <p:cNvSpPr>
            <a:spLocks noGrp="1"/>
          </p:cNvSpPr>
          <p:nvPr>
            <p:ph idx="1"/>
          </p:nvPr>
        </p:nvSpPr>
        <p:spPr/>
        <p:txBody>
          <a:bodyPr/>
          <a:lstStyle/>
          <a:p>
            <a:r>
              <a:rPr lang="en-US" dirty="0" err="1" smtClean="0"/>
              <a:t>Taiwo</a:t>
            </a:r>
            <a:r>
              <a:rPr lang="en-US" dirty="0" smtClean="0"/>
              <a:t> </a:t>
            </a:r>
            <a:r>
              <a:rPr lang="en-US" dirty="0" err="1" smtClean="0"/>
              <a:t>Oluwatomisin</a:t>
            </a:r>
            <a:r>
              <a:rPr lang="en-US" dirty="0" smtClean="0"/>
              <a:t> O.    CSC/2014/081</a:t>
            </a:r>
          </a:p>
          <a:p>
            <a:r>
              <a:rPr lang="en-US" dirty="0" err="1" smtClean="0"/>
              <a:t>Talabi</a:t>
            </a:r>
            <a:r>
              <a:rPr lang="en-US" dirty="0" smtClean="0"/>
              <a:t> </a:t>
            </a:r>
            <a:r>
              <a:rPr lang="en-US" dirty="0" err="1" smtClean="0"/>
              <a:t>Oluwasegun</a:t>
            </a:r>
            <a:r>
              <a:rPr lang="en-US" dirty="0" smtClean="0"/>
              <a:t> O.     CSC/2014/082</a:t>
            </a:r>
          </a:p>
          <a:p>
            <a:r>
              <a:rPr lang="en-US" dirty="0" err="1" smtClean="0"/>
              <a:t>Yeko</a:t>
            </a:r>
            <a:r>
              <a:rPr lang="en-US" dirty="0" smtClean="0"/>
              <a:t> Joseph O.                CSC/2014/085</a:t>
            </a:r>
          </a:p>
          <a:p>
            <a:r>
              <a:rPr lang="en-US" dirty="0" err="1" smtClean="0"/>
              <a:t>Yusuff</a:t>
            </a:r>
            <a:r>
              <a:rPr lang="en-US" dirty="0" smtClean="0"/>
              <a:t> </a:t>
            </a:r>
            <a:r>
              <a:rPr lang="en-US" dirty="0" err="1" smtClean="0"/>
              <a:t>Airat</a:t>
            </a:r>
            <a:r>
              <a:rPr lang="en-US" dirty="0" smtClean="0"/>
              <a:t> O.                   CSC/2014/086</a:t>
            </a:r>
          </a:p>
          <a:p>
            <a:r>
              <a:rPr lang="en-US" dirty="0" smtClean="0"/>
              <a:t>Abon </a:t>
            </a:r>
            <a:r>
              <a:rPr lang="en-US" dirty="0" err="1" smtClean="0"/>
              <a:t>Adepeju</a:t>
            </a:r>
            <a:r>
              <a:rPr lang="en-US" dirty="0" smtClean="0"/>
              <a:t> T.              CSC/2015/109</a:t>
            </a:r>
            <a:endParaRPr lang="en-US" dirty="0"/>
          </a:p>
        </p:txBody>
      </p:sp>
    </p:spTree>
    <p:extLst>
      <p:ext uri="{BB962C8B-B14F-4D97-AF65-F5344CB8AC3E}">
        <p14:creationId xmlns:p14="http://schemas.microsoft.com/office/powerpoint/2010/main" val="1564859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Logic Analyzer Overview</a:t>
            </a:r>
            <a:endParaRPr lang="en-US" dirty="0"/>
          </a:p>
        </p:txBody>
      </p:sp>
      <p:sp>
        <p:nvSpPr>
          <p:cNvPr id="3" name="Content Placeholder 2"/>
          <p:cNvSpPr>
            <a:spLocks noGrp="1"/>
          </p:cNvSpPr>
          <p:nvPr>
            <p:ph idx="1"/>
          </p:nvPr>
        </p:nvSpPr>
        <p:spPr/>
        <p:txBody>
          <a:bodyPr>
            <a:noAutofit/>
          </a:bodyPr>
          <a:lstStyle/>
          <a:p>
            <a:r>
              <a:rPr lang="en-US" sz="3200" dirty="0" smtClean="0"/>
              <a:t>An electronic instrument </a:t>
            </a:r>
            <a:r>
              <a:rPr lang="en-US" sz="3200" dirty="0"/>
              <a:t> that captures and displays multiple signals from a digital system or digital </a:t>
            </a:r>
            <a:r>
              <a:rPr lang="en-US" sz="3200" dirty="0" smtClean="0"/>
              <a:t>circuit.</a:t>
            </a:r>
          </a:p>
          <a:p>
            <a:r>
              <a:rPr lang="en-US" sz="3200" dirty="0"/>
              <a:t>Logic analyzers have advanced triggering </a:t>
            </a:r>
            <a:r>
              <a:rPr lang="en-US" sz="3200" dirty="0" smtClean="0"/>
              <a:t>capabilities which are useful </a:t>
            </a:r>
            <a:r>
              <a:rPr lang="en-US" sz="3200" dirty="0"/>
              <a:t>when a user needs to see the timing relationships between many signals in a digital </a:t>
            </a:r>
            <a:r>
              <a:rPr lang="en-US" sz="3200" dirty="0" smtClean="0"/>
              <a:t>system.</a:t>
            </a:r>
          </a:p>
          <a:p>
            <a:r>
              <a:rPr lang="en-US" sz="3200" dirty="0" smtClean="0"/>
              <a:t>Used to investigate and understand digital and logic circuits.</a:t>
            </a:r>
          </a:p>
          <a:p>
            <a:r>
              <a:rPr lang="en-US" sz="3200" dirty="0" smtClean="0"/>
              <a:t>Can also be used to note faults in them if the circuits do not operate as expected based on manual computation.</a:t>
            </a:r>
          </a:p>
          <a:p>
            <a:endParaRPr lang="en-US" sz="3200" dirty="0" smtClean="0"/>
          </a:p>
          <a:p>
            <a:endParaRPr lang="en-US" sz="3200" dirty="0"/>
          </a:p>
        </p:txBody>
      </p:sp>
    </p:spTree>
    <p:extLst>
      <p:ext uri="{BB962C8B-B14F-4D97-AF65-F5344CB8AC3E}">
        <p14:creationId xmlns:p14="http://schemas.microsoft.com/office/powerpoint/2010/main" val="1372403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and Tools Used</a:t>
            </a:r>
            <a:endParaRPr lang="en-US" dirty="0"/>
          </a:p>
        </p:txBody>
      </p:sp>
      <p:sp>
        <p:nvSpPr>
          <p:cNvPr id="3" name="Content Placeholder 2"/>
          <p:cNvSpPr>
            <a:spLocks noGrp="1"/>
          </p:cNvSpPr>
          <p:nvPr>
            <p:ph idx="1"/>
          </p:nvPr>
        </p:nvSpPr>
        <p:spPr/>
        <p:txBody>
          <a:bodyPr>
            <a:normAutofit/>
          </a:bodyPr>
          <a:lstStyle/>
          <a:p>
            <a:r>
              <a:rPr lang="en-US" sz="3200" dirty="0" smtClean="0"/>
              <a:t>2 x Altera DE2 boards for programming and implementation;</a:t>
            </a:r>
          </a:p>
          <a:p>
            <a:r>
              <a:rPr lang="en-US" sz="3200" dirty="0" smtClean="0"/>
              <a:t>VHDL codes for the development of an Annular pulse generator and the setup of the logic analyzer;</a:t>
            </a:r>
          </a:p>
          <a:p>
            <a:r>
              <a:rPr lang="en-US" sz="3200" dirty="0" smtClean="0"/>
              <a:t>Female-female jumper wires for feeding output from the pulse generator and input to the board configured to work as the logic analyzer;</a:t>
            </a:r>
          </a:p>
          <a:p>
            <a:endParaRPr lang="en-US" sz="3200" dirty="0" smtClean="0"/>
          </a:p>
        </p:txBody>
      </p:sp>
    </p:spTree>
    <p:extLst>
      <p:ext uri="{BB962C8B-B14F-4D97-AF65-F5344CB8AC3E}">
        <p14:creationId xmlns:p14="http://schemas.microsoft.com/office/powerpoint/2010/main" val="2097900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Autofit/>
          </a:bodyPr>
          <a:lstStyle/>
          <a:p>
            <a:r>
              <a:rPr lang="en-US" sz="2400" dirty="0" smtClean="0"/>
              <a:t>Annular pulses were developed on an Altera DE2 board since they provide continuous clock outputs beneficial to the intended logic analyzer. </a:t>
            </a:r>
          </a:p>
          <a:p>
            <a:r>
              <a:rPr lang="en-US" sz="2400" dirty="0" smtClean="0"/>
              <a:t>One of the benefits of a logic analyzer is that it allows the reading and analysis of several signals simultaneously and to fully display its capabilities, an annular pulse generator deemed fit.</a:t>
            </a:r>
          </a:p>
          <a:p>
            <a:r>
              <a:rPr lang="en-US" sz="2400" dirty="0" smtClean="0"/>
              <a:t>The output from the pulse generator were sent out through the expansion header of the board and received through the expansion header on the logic analyzer board;</a:t>
            </a:r>
          </a:p>
          <a:p>
            <a:r>
              <a:rPr lang="en-US" sz="2400" dirty="0" smtClean="0"/>
              <a:t>Using the signals received as input, selecting the inbuilt 50MHz clock input and trigger conditions, the pulses from the output of the Annular pulse generator can be analyzed synchronously. </a:t>
            </a:r>
            <a:endParaRPr lang="en-US" sz="2400" dirty="0"/>
          </a:p>
        </p:txBody>
      </p:sp>
    </p:spTree>
    <p:extLst>
      <p:ext uri="{BB962C8B-B14F-4D97-AF65-F5344CB8AC3E}">
        <p14:creationId xmlns:p14="http://schemas.microsoft.com/office/powerpoint/2010/main" val="1119992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Annular Pulse Generator</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295" y="1846263"/>
            <a:ext cx="8655735" cy="4022725"/>
          </a:xfrm>
        </p:spPr>
      </p:pic>
    </p:spTree>
    <p:extLst>
      <p:ext uri="{BB962C8B-B14F-4D97-AF65-F5344CB8AC3E}">
        <p14:creationId xmlns:p14="http://schemas.microsoft.com/office/powerpoint/2010/main" val="47361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Analyzer Operation</a:t>
            </a:r>
            <a:endParaRPr lang="en-US" dirty="0"/>
          </a:p>
        </p:txBody>
      </p:sp>
      <p:sp>
        <p:nvSpPr>
          <p:cNvPr id="3" name="Content Placeholder 2"/>
          <p:cNvSpPr>
            <a:spLocks noGrp="1"/>
          </p:cNvSpPr>
          <p:nvPr>
            <p:ph idx="1"/>
          </p:nvPr>
        </p:nvSpPr>
        <p:spPr/>
        <p:txBody>
          <a:bodyPr>
            <a:normAutofit/>
          </a:bodyPr>
          <a:lstStyle/>
          <a:p>
            <a:r>
              <a:rPr lang="en-US" sz="3200" dirty="0" smtClean="0"/>
              <a:t>The analyzer is on ‘timing’ mode because it utilizes its internal clock input and not clock from the device under test.</a:t>
            </a:r>
          </a:p>
          <a:p>
            <a:r>
              <a:rPr lang="en-US" sz="3200" dirty="0"/>
              <a:t>O</a:t>
            </a:r>
            <a:r>
              <a:rPr lang="en-US" sz="3200" dirty="0" smtClean="0"/>
              <a:t>ne </a:t>
            </a:r>
            <a:r>
              <a:rPr lang="en-US" sz="3200" dirty="0"/>
              <a:t>of the continuous pulse outputs from the generator sent in as input to the analyzer is used as a </a:t>
            </a:r>
            <a:r>
              <a:rPr lang="en-US" sz="3200" dirty="0" smtClean="0"/>
              <a:t>trigger.</a:t>
            </a:r>
          </a:p>
          <a:p>
            <a:r>
              <a:rPr lang="en-US" sz="3200" dirty="0"/>
              <a:t>L</a:t>
            </a:r>
            <a:r>
              <a:rPr lang="en-US" sz="3200" dirty="0" smtClean="0"/>
              <a:t>ow </a:t>
            </a:r>
            <a:r>
              <a:rPr lang="en-US" sz="3200" dirty="0"/>
              <a:t>and high states from the inputs initializes the analysis and the results are displayed in a </a:t>
            </a:r>
            <a:r>
              <a:rPr lang="en-US" sz="3200" dirty="0" smtClean="0"/>
              <a:t>waveform.</a:t>
            </a:r>
            <a:endParaRPr lang="en-US" sz="3200" dirty="0"/>
          </a:p>
        </p:txBody>
      </p:sp>
    </p:spTree>
    <p:extLst>
      <p:ext uri="{BB962C8B-B14F-4D97-AF65-F5344CB8AC3E}">
        <p14:creationId xmlns:p14="http://schemas.microsoft.com/office/powerpoint/2010/main" val="82834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err="1" smtClean="0"/>
              <a:t>Analyzer</a:t>
            </a:r>
            <a:r>
              <a:rPr lang="en-GB" sz="3200" b="1" dirty="0" smtClean="0"/>
              <a:t> results</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4059" y="1846263"/>
            <a:ext cx="8264208" cy="4022725"/>
          </a:xfrm>
        </p:spPr>
      </p:pic>
    </p:spTree>
    <p:extLst>
      <p:ext uri="{BB962C8B-B14F-4D97-AF65-F5344CB8AC3E}">
        <p14:creationId xmlns:p14="http://schemas.microsoft.com/office/powerpoint/2010/main" val="102423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smtClean="0"/>
              <a:t>…determine </a:t>
            </a:r>
            <a:r>
              <a:rPr lang="en-US" sz="2800" i="1" dirty="0"/>
              <a:t>whether the VHDL code of both the pulse generator and the logic analyzer is consistent with the function for which it was written, whether they can be loaded on the FPGA board, whether after being loaded on the board, the desired outputs are generated. </a:t>
            </a:r>
          </a:p>
        </p:txBody>
      </p:sp>
      <p:sp>
        <p:nvSpPr>
          <p:cNvPr id="3" name="Text Placeholder 2"/>
          <p:cNvSpPr>
            <a:spLocks noGrp="1"/>
          </p:cNvSpPr>
          <p:nvPr>
            <p:ph type="body" sz="half" idx="13"/>
          </p:nvPr>
        </p:nvSpPr>
        <p:spPr/>
        <p:txBody>
          <a:bodyPr/>
          <a:lstStyle/>
          <a:p>
            <a:endParaRPr lang="en-US" dirty="0"/>
          </a:p>
        </p:txBody>
      </p:sp>
      <p:sp>
        <p:nvSpPr>
          <p:cNvPr id="4" name="Text Placeholder 3"/>
          <p:cNvSpPr>
            <a:spLocks noGrp="1"/>
          </p:cNvSpPr>
          <p:nvPr>
            <p:ph type="body" sz="half" idx="2"/>
          </p:nvPr>
        </p:nvSpPr>
        <p:spPr/>
        <p:txBody>
          <a:bodyPr>
            <a:normAutofit/>
          </a:bodyPr>
          <a:lstStyle/>
          <a:p>
            <a:pPr algn="ctr"/>
            <a:r>
              <a:rPr lang="en-US" sz="4800" dirty="0" smtClean="0"/>
              <a:t>Testing and Evaluation</a:t>
            </a:r>
            <a:endParaRPr lang="en-US" sz="4800" dirty="0"/>
          </a:p>
        </p:txBody>
      </p:sp>
    </p:spTree>
    <p:extLst>
      <p:ext uri="{BB962C8B-B14F-4D97-AF65-F5344CB8AC3E}">
        <p14:creationId xmlns:p14="http://schemas.microsoft.com/office/powerpoint/2010/main" val="611679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110</TotalTime>
  <Words>446</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Digital Logic Analyzer</vt:lpstr>
      <vt:lpstr>Group 8 Members</vt:lpstr>
      <vt:lpstr>Digital Logic Analyzer Overview</vt:lpstr>
      <vt:lpstr>Technologies and Tools Used</vt:lpstr>
      <vt:lpstr>Methodology</vt:lpstr>
      <vt:lpstr>Annular Pulse Generator</vt:lpstr>
      <vt:lpstr>Logic Analyzer Operation</vt:lpstr>
      <vt:lpstr>Analyzer results</vt:lpstr>
      <vt:lpstr>…determine whether the VHDL code of both the pulse generator and the logic analyzer is consistent with the function for which it was written, whether they can be loaded on the FPGA board, whether after being loaded on the board, the desired outputs are generated. </vt:lpstr>
      <vt:lpstr>Testing</vt:lpstr>
      <vt:lpstr>Evaluation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Analyzer</dc:title>
  <dc:creator>HP PC</dc:creator>
  <cp:lastModifiedBy>Airah Yusuff</cp:lastModifiedBy>
  <cp:revision>14</cp:revision>
  <dcterms:created xsi:type="dcterms:W3CDTF">2019-07-01T22:26:46Z</dcterms:created>
  <dcterms:modified xsi:type="dcterms:W3CDTF">2019-07-02T11:00:00Z</dcterms:modified>
</cp:coreProperties>
</file>