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7"/>
  </p:normalViewPr>
  <p:slideViewPr>
    <p:cSldViewPr snapToGrid="0" snapToObjects="1">
      <p:cViewPr>
        <p:scale>
          <a:sx n="95" d="100"/>
          <a:sy n="95" d="100"/>
        </p:scale>
        <p:origin x="6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241D8-6D11-7647-BCF9-EC8B91808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F3B682A-B148-C546-AECB-1A28DE0B3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8CC54A-230F-F540-BC2E-E9D51F5F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86DF-C7B7-AD42-9236-D89257D5F65B}" type="datetimeFigureOut">
              <a:rPr lang="nl-NL" smtClean="0"/>
              <a:t>18-05-2022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596DB6C-E2A4-CA44-9940-89735FD5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DB90BE-B575-FB47-996D-91951B2C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8AD9-C9B3-5944-A867-A20D055021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309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1D74E-EE04-FC46-8B2A-11A22619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5F09D38-A683-1343-A5D7-66C0F5538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8BE424-A10B-B344-981E-9AAB57CA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86DF-C7B7-AD42-9236-D89257D5F65B}" type="datetimeFigureOut">
              <a:rPr lang="nl-NL" smtClean="0"/>
              <a:t>18-05-2022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0D7692-8FEE-DD43-9D12-75CE78E7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493538A-B1EF-0845-904F-4D05957B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8AD9-C9B3-5944-A867-A20D055021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936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67469FE-2B60-5540-9339-FC646792B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93A7EFA-C9B4-2C40-8D7C-1A0221872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BBAC85-0F18-9649-BF9D-E74A33F4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86DF-C7B7-AD42-9236-D89257D5F65B}" type="datetimeFigureOut">
              <a:rPr lang="nl-NL" smtClean="0"/>
              <a:t>18-05-2022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033174-D0F3-9241-91AD-CFDAB259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803CCD-B811-7C4B-83EF-B040D0C6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8AD9-C9B3-5944-A867-A20D055021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106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37A94-4E59-BE4D-A72A-7C260948D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12A047-1468-AF40-BCCA-6092C8E9E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953B59-E1D1-6246-888A-BE0BE300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86DF-C7B7-AD42-9236-D89257D5F65B}" type="datetimeFigureOut">
              <a:rPr lang="nl-NL" smtClean="0"/>
              <a:t>18-05-2022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3CA06B-B29A-894B-BFC7-23A70421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CE7C13-6614-3F4E-B58E-75CC40F3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8AD9-C9B3-5944-A867-A20D055021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780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C0D3A-C4BE-5348-B025-6C5FE151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8786EE2-00D6-DA44-A880-DBCA6968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2C38FB0-F167-B444-8B5D-43166FD5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86DF-C7B7-AD42-9236-D89257D5F65B}" type="datetimeFigureOut">
              <a:rPr lang="nl-NL" smtClean="0"/>
              <a:t>18-05-2022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91B51D-B03B-0A47-84B8-0114BBAE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AD98A84-1B0D-2040-AF7A-62F4B2AD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8AD9-C9B3-5944-A867-A20D055021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124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EA4962-2402-F849-876B-07717809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42618E-B8DA-BE4A-8F6D-CA3DA44F1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3A43E0D-84BC-2E43-B0D7-4065E80F9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1C93965-74C8-694B-8901-2DF04075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86DF-C7B7-AD42-9236-D89257D5F65B}" type="datetimeFigureOut">
              <a:rPr lang="nl-NL" smtClean="0"/>
              <a:t>18-05-2022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DDEA806-573C-1341-8193-E0D5F98F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2245DF7-FB61-0446-BDD6-9E893D9E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8AD9-C9B3-5944-A867-A20D055021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36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1E906-4997-AE4A-885B-F313EACF6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256E90A-DA72-3241-88F4-419659C54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1D3446B-B54E-AD4F-AD95-BB6FFFC3B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1AC8D2C-C516-2240-ADBA-647A38A1B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9BE2A0F-4AD8-1844-8CB1-B71C5AA4F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1CC29E2-9C39-F34A-8801-E5B00B93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86DF-C7B7-AD42-9236-D89257D5F65B}" type="datetimeFigureOut">
              <a:rPr lang="nl-NL" smtClean="0"/>
              <a:t>18-05-2022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4851C78-142C-8942-9D5C-12233782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6A7ACF1-3721-F346-A851-89C44A11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8AD9-C9B3-5944-A867-A20D055021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583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DF993B-6C77-6445-994B-CF53F898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29BAB3F-F025-2B4D-B602-F67DA96B6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86DF-C7B7-AD42-9236-D89257D5F65B}" type="datetimeFigureOut">
              <a:rPr lang="nl-NL" smtClean="0"/>
              <a:t>18-05-2022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82D2145-ABE5-C347-8D36-0CCD5EAE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2E211EC-E88C-2C4A-B880-D5CF67A9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8AD9-C9B3-5944-A867-A20D055021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875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F542A4B-8DD7-0748-8266-C58A4FDB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86DF-C7B7-AD42-9236-D89257D5F65B}" type="datetimeFigureOut">
              <a:rPr lang="nl-NL" smtClean="0"/>
              <a:t>18-05-2022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44FC10A-6EFA-8640-BC43-F2EC4E6B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90617C7-821D-834D-B57B-FDD38835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8AD9-C9B3-5944-A867-A20D055021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842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252A9-2E42-104B-A3C7-264FF82A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5F9043-CE20-914B-A36B-72F2BE551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E3FD5A0-1223-A040-AABD-9786E3262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DC01506-5FA4-8C4F-BBCD-21EC3C56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86DF-C7B7-AD42-9236-D89257D5F65B}" type="datetimeFigureOut">
              <a:rPr lang="nl-NL" smtClean="0"/>
              <a:t>18-05-2022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C681A2-D0EF-0B4C-9733-E95DDB6B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ACC3DD3-50A6-8B41-8AAF-CB8D0B58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8AD9-C9B3-5944-A867-A20D055021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147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A690E-2C8B-444E-A9E9-568D18F8F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6FFC5C7-5804-3047-B78E-C7A6AB69F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A8AB7A8-43AD-204C-ADF2-FB60D2C8C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C9AD4A-B498-EB49-93F1-0FA6ABA3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86DF-C7B7-AD42-9236-D89257D5F65B}" type="datetimeFigureOut">
              <a:rPr lang="nl-NL" smtClean="0"/>
              <a:t>18-05-2022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24137CD-C894-4448-8BE5-25E20DD9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5884835-B541-204E-85DC-765038E5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8AD9-C9B3-5944-A867-A20D055021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064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D7654C1-FF4A-E845-B9F2-DA5516EE6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F9922A9-4430-6C4E-8508-001CBEB23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342521F-58B0-664B-96A3-C743894D9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186DF-C7B7-AD42-9236-D89257D5F65B}" type="datetimeFigureOut">
              <a:rPr lang="nl-NL" smtClean="0"/>
              <a:t>18-05-2022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7142A1-9628-1644-80F0-58D0638B1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129724-C57B-FF49-B75C-3A63CE850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08AD9-C9B3-5944-A867-A20D055021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604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D6E6A60F-21FB-BF42-8928-8A5C43D1BD84}"/>
              </a:ext>
            </a:extLst>
          </p:cNvPr>
          <p:cNvSpPr/>
          <p:nvPr/>
        </p:nvSpPr>
        <p:spPr>
          <a:xfrm>
            <a:off x="1132114" y="330843"/>
            <a:ext cx="1475155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57E8045E-4705-C340-8E3F-23C00B4588C9}"/>
              </a:ext>
            </a:extLst>
          </p:cNvPr>
          <p:cNvSpPr/>
          <p:nvPr/>
        </p:nvSpPr>
        <p:spPr>
          <a:xfrm>
            <a:off x="3664857" y="330843"/>
            <a:ext cx="1475155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7" name="Afgeronde rechthoek 6">
            <a:extLst>
              <a:ext uri="{FF2B5EF4-FFF2-40B4-BE49-F238E27FC236}">
                <a16:creationId xmlns:a16="http://schemas.microsoft.com/office/drawing/2014/main" id="{19778FA1-A9AF-EA41-8CA8-090570D384CD}"/>
              </a:ext>
            </a:extLst>
          </p:cNvPr>
          <p:cNvSpPr/>
          <p:nvPr/>
        </p:nvSpPr>
        <p:spPr>
          <a:xfrm>
            <a:off x="6197600" y="330843"/>
            <a:ext cx="1475155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p:sp>
        <p:nvSpPr>
          <p:cNvPr id="8" name="Afgeronde rechthoek 7">
            <a:extLst>
              <a:ext uri="{FF2B5EF4-FFF2-40B4-BE49-F238E27FC236}">
                <a16:creationId xmlns:a16="http://schemas.microsoft.com/office/drawing/2014/main" id="{D677B900-6BD8-994E-A4C2-06B5E56C3044}"/>
              </a:ext>
            </a:extLst>
          </p:cNvPr>
          <p:cNvSpPr/>
          <p:nvPr/>
        </p:nvSpPr>
        <p:spPr>
          <a:xfrm>
            <a:off x="8730343" y="330843"/>
            <a:ext cx="1475155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903979E3-32FE-4A46-BD62-CA8583BA82EE}"/>
                  </a:ext>
                </a:extLst>
              </p:cNvPr>
              <p:cNvSpPr txBox="1"/>
              <p:nvPr/>
            </p:nvSpPr>
            <p:spPr>
              <a:xfrm>
                <a:off x="1026447" y="1129127"/>
                <a:ext cx="1891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 ∝ 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𝑃𝑀</m:t>
                      </m:r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903979E3-32FE-4A46-BD62-CA8583BA8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47" y="1129127"/>
                <a:ext cx="1891672" cy="276999"/>
              </a:xfrm>
              <a:prstGeom prst="rect">
                <a:avLst/>
              </a:prstGeom>
              <a:blipFill>
                <a:blip r:embed="rId2"/>
                <a:stretch>
                  <a:fillRect l="-667" t="-4348" b="-3478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Kromme verbindingslijn 13">
            <a:extLst>
              <a:ext uri="{FF2B5EF4-FFF2-40B4-BE49-F238E27FC236}">
                <a16:creationId xmlns:a16="http://schemas.microsoft.com/office/drawing/2014/main" id="{00F35290-6EFE-C54E-9DB4-5351B6C13CF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918119" y="1267627"/>
            <a:ext cx="627721" cy="69026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733D1C55-346C-2A46-B8D4-934CEC7D33C8}"/>
                  </a:ext>
                </a:extLst>
              </p:cNvPr>
              <p:cNvSpPr txBox="1"/>
              <p:nvPr/>
            </p:nvSpPr>
            <p:spPr>
              <a:xfrm>
                <a:off x="3448615" y="1957893"/>
                <a:ext cx="1907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 ∝ 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𝑃𝑀</m:t>
                      </m:r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733D1C55-346C-2A46-B8D4-934CEC7D3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615" y="1957893"/>
                <a:ext cx="1907637" cy="276999"/>
              </a:xfrm>
              <a:prstGeom prst="rect">
                <a:avLst/>
              </a:prstGeom>
              <a:blipFill>
                <a:blip r:embed="rId3"/>
                <a:stretch>
                  <a:fillRect l="-662" t="-4348" b="-3478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kstvak 25">
                <a:extLst>
                  <a:ext uri="{FF2B5EF4-FFF2-40B4-BE49-F238E27FC236}">
                    <a16:creationId xmlns:a16="http://schemas.microsoft.com/office/drawing/2014/main" id="{CAE808A2-DF12-1748-9695-2FE83EB18A43}"/>
                  </a:ext>
                </a:extLst>
              </p:cNvPr>
              <p:cNvSpPr txBox="1"/>
              <p:nvPr/>
            </p:nvSpPr>
            <p:spPr>
              <a:xfrm>
                <a:off x="3118967" y="147425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26" name="Tekstvak 25">
                <a:extLst>
                  <a:ext uri="{FF2B5EF4-FFF2-40B4-BE49-F238E27FC236}">
                    <a16:creationId xmlns:a16="http://schemas.microsoft.com/office/drawing/2014/main" id="{CAE808A2-DF12-1748-9695-2FE83EB18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967" y="1474259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1111" r="-1111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Kromme verbindingslijn 35">
            <a:extLst>
              <a:ext uri="{FF2B5EF4-FFF2-40B4-BE49-F238E27FC236}">
                <a16:creationId xmlns:a16="http://schemas.microsoft.com/office/drawing/2014/main" id="{42CA43E8-CFD4-5147-97B9-539073426D65}"/>
              </a:ext>
            </a:extLst>
          </p:cNvPr>
          <p:cNvCxnSpPr>
            <a:cxnSpLocks/>
          </p:cNvCxnSpPr>
          <p:nvPr/>
        </p:nvCxnSpPr>
        <p:spPr>
          <a:xfrm>
            <a:off x="5478172" y="2115261"/>
            <a:ext cx="627721" cy="69026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kstvak 36">
                <a:extLst>
                  <a:ext uri="{FF2B5EF4-FFF2-40B4-BE49-F238E27FC236}">
                    <a16:creationId xmlns:a16="http://schemas.microsoft.com/office/drawing/2014/main" id="{9360575C-DA41-5943-BDE5-0B8098196730}"/>
                  </a:ext>
                </a:extLst>
              </p:cNvPr>
              <p:cNvSpPr txBox="1"/>
              <p:nvPr/>
            </p:nvSpPr>
            <p:spPr>
              <a:xfrm>
                <a:off x="6008668" y="2805527"/>
                <a:ext cx="1907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 ∝ 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𝑃𝑀</m:t>
                      </m:r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37" name="Tekstvak 36">
                <a:extLst>
                  <a:ext uri="{FF2B5EF4-FFF2-40B4-BE49-F238E27FC236}">
                    <a16:creationId xmlns:a16="http://schemas.microsoft.com/office/drawing/2014/main" id="{9360575C-DA41-5943-BDE5-0B8098196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668" y="2805527"/>
                <a:ext cx="1907637" cy="276999"/>
              </a:xfrm>
              <a:prstGeom prst="rect">
                <a:avLst/>
              </a:prstGeom>
              <a:blipFill>
                <a:blip r:embed="rId5"/>
                <a:stretch>
                  <a:fillRect l="-662" t="-4348" r="-662" b="-3478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kstvak 37">
                <a:extLst>
                  <a:ext uri="{FF2B5EF4-FFF2-40B4-BE49-F238E27FC236}">
                    <a16:creationId xmlns:a16="http://schemas.microsoft.com/office/drawing/2014/main" id="{A858FD52-0D57-7044-ADF1-C84B35AF5E9C}"/>
                  </a:ext>
                </a:extLst>
              </p:cNvPr>
              <p:cNvSpPr txBox="1"/>
              <p:nvPr/>
            </p:nvSpPr>
            <p:spPr>
              <a:xfrm>
                <a:off x="5679020" y="2321893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38" name="Tekstvak 37">
                <a:extLst>
                  <a:ext uri="{FF2B5EF4-FFF2-40B4-BE49-F238E27FC236}">
                    <a16:creationId xmlns:a16="http://schemas.microsoft.com/office/drawing/2014/main" id="{A858FD52-0D57-7044-ADF1-C84B35AF5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020" y="2321893"/>
                <a:ext cx="226024" cy="276999"/>
              </a:xfrm>
              <a:prstGeom prst="rect">
                <a:avLst/>
              </a:prstGeom>
              <a:blipFill>
                <a:blip r:embed="rId6"/>
                <a:stretch>
                  <a:fillRect l="-10526" r="-1052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kstvak 38">
            <a:extLst>
              <a:ext uri="{FF2B5EF4-FFF2-40B4-BE49-F238E27FC236}">
                <a16:creationId xmlns:a16="http://schemas.microsoft.com/office/drawing/2014/main" id="{B4BB0231-0F01-2E47-AEC1-062075863BE2}"/>
              </a:ext>
            </a:extLst>
          </p:cNvPr>
          <p:cNvSpPr txBox="1"/>
          <p:nvPr/>
        </p:nvSpPr>
        <p:spPr>
          <a:xfrm>
            <a:off x="8029867" y="40017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…</a:t>
            </a:r>
          </a:p>
        </p:txBody>
      </p:sp>
      <p:cxnSp>
        <p:nvCxnSpPr>
          <p:cNvPr id="40" name="Kromme verbindingslijn 39">
            <a:extLst>
              <a:ext uri="{FF2B5EF4-FFF2-40B4-BE49-F238E27FC236}">
                <a16:creationId xmlns:a16="http://schemas.microsoft.com/office/drawing/2014/main" id="{BEE412A3-6FC1-3C4D-BFA9-B3EAF3DA48F1}"/>
              </a:ext>
            </a:extLst>
          </p:cNvPr>
          <p:cNvCxnSpPr>
            <a:cxnSpLocks/>
          </p:cNvCxnSpPr>
          <p:nvPr/>
        </p:nvCxnSpPr>
        <p:spPr>
          <a:xfrm>
            <a:off x="8029867" y="2944027"/>
            <a:ext cx="627721" cy="69026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kstvak 40">
                <a:extLst>
                  <a:ext uri="{FF2B5EF4-FFF2-40B4-BE49-F238E27FC236}">
                    <a16:creationId xmlns:a16="http://schemas.microsoft.com/office/drawing/2014/main" id="{C5D4FE60-08EF-6041-8DC8-8B59516FBF1F}"/>
                  </a:ext>
                </a:extLst>
              </p:cNvPr>
              <p:cNvSpPr txBox="1"/>
              <p:nvPr/>
            </p:nvSpPr>
            <p:spPr>
              <a:xfrm>
                <a:off x="8560363" y="3634293"/>
                <a:ext cx="184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 ∝ 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𝑃𝑀</m:t>
                      </m:r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41" name="Tekstvak 40">
                <a:extLst>
                  <a:ext uri="{FF2B5EF4-FFF2-40B4-BE49-F238E27FC236}">
                    <a16:creationId xmlns:a16="http://schemas.microsoft.com/office/drawing/2014/main" id="{C5D4FE60-08EF-6041-8DC8-8B59516FB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363" y="3634293"/>
                <a:ext cx="1848968" cy="276999"/>
              </a:xfrm>
              <a:prstGeom prst="rect">
                <a:avLst/>
              </a:prstGeom>
              <a:blipFill>
                <a:blip r:embed="rId7"/>
                <a:stretch>
                  <a:fillRect l="-680" t="-4348" b="-3478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kstvak 41">
            <a:extLst>
              <a:ext uri="{FF2B5EF4-FFF2-40B4-BE49-F238E27FC236}">
                <a16:creationId xmlns:a16="http://schemas.microsoft.com/office/drawing/2014/main" id="{B8B3512E-0FAD-FE45-B957-531C52C798E3}"/>
              </a:ext>
            </a:extLst>
          </p:cNvPr>
          <p:cNvSpPr txBox="1"/>
          <p:nvPr/>
        </p:nvSpPr>
        <p:spPr>
          <a:xfrm>
            <a:off x="8230715" y="3150659"/>
            <a:ext cx="1586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427317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40</Words>
  <Application>Microsoft Macintosh PowerPoint</Application>
  <PresentationFormat>Breedbeeld</PresentationFormat>
  <Paragraphs>12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Volker, T.B. (Thom)</dc:creator>
  <cp:lastModifiedBy>Volker, T.B. (Thom)</cp:lastModifiedBy>
  <cp:revision>3</cp:revision>
  <dcterms:created xsi:type="dcterms:W3CDTF">2022-05-18T10:51:40Z</dcterms:created>
  <dcterms:modified xsi:type="dcterms:W3CDTF">2022-05-18T11:11:30Z</dcterms:modified>
</cp:coreProperties>
</file>