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826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10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35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05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5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1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4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48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98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3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C748-2000-4C98-B688-7698DE81DF6F}" type="datetimeFigureOut">
              <a:rPr lang="nl-NL" smtClean="0"/>
              <a:t>13-12-2023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A5D6-2D05-4625-A08A-1267C070AB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33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2B9A-6C6D-556C-2364-425D808C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3E38-61CF-5B37-E7EB-13928675A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A1CD0-FCBE-2723-9299-8A106919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4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D65F-9B89-30C5-B43D-CB804AB3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910D-9572-6BC4-804E-4BA2D423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FBA3D-0DA6-B44E-8D60-5599316A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5E91-2193-6AF8-D469-81143376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B871-CC28-E6C8-AF3D-45CD51BE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8EBB6-6DD8-EAC5-D0AA-1FFA1F6A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9043-B0D8-F1DE-F909-72472F81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BD90-07B5-330B-D351-FE7EB3F5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FAFEC-9E30-2EBB-1F33-BB456595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7670-C94D-97CE-2B6D-0EED4F0C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39C6-E7AD-4439-1636-4C4E877D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2CB3-57CB-C0C7-2AE9-BC570A35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FCA7-06B9-E697-881D-DEC78EFE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25EC-F0D1-6F62-7321-A206C862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25F91-8F75-3938-985A-EBF8F244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1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ABF3-66DF-A29D-8F18-33A75F80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4866-AB14-5AEF-610E-CFBC695D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704CF-1395-1568-FA2E-786BF4B8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DE4F-23E9-13BE-D907-8AC0AF6A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6BB8-38E1-51C8-448E-A1341344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F5C3D-0219-722F-85DE-470A953C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9E97-61CD-1868-8850-CE53F107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9E1A-5780-1C21-3626-670AC0A3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31407-FFE7-8343-22CE-7502D0B2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F9CF-AF20-8E60-1BD9-4D7374C7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A8C4-4458-6DCC-1F4B-AEBF0CF4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AE501-CF70-4F8E-4151-B8C8F9E8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160D-D575-B158-7246-6622D922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7A1E-CEDB-D542-B083-52E6680C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F2F3-5D10-4611-D4E0-B887827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C056-E68A-8D3C-8FC7-255056C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EC6E-033C-3042-6164-970E8CB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978BC-A72B-7A02-BA43-AA811A4A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D39F-5638-6DC6-6774-EACC998B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1915-0D6D-75BE-7BC4-1F263B6C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6619E-1420-C7C9-BCE6-69AE4110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AD17-3477-945D-2FD0-39BFD86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328F-BEAD-36A3-7ED4-8EC17A3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AEFCD-095F-CBA4-56F6-8B33A047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"/>
            <a:ext cx="91440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On-screen Show (16:10)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Volker, T.B. (Thom)</dc:creator>
  <cp:lastModifiedBy>Volker, T.B. (Thom)</cp:lastModifiedBy>
  <cp:revision>1</cp:revision>
  <dcterms:created xsi:type="dcterms:W3CDTF">2023-12-13T13:08:19Z</dcterms:created>
  <dcterms:modified xsi:type="dcterms:W3CDTF">2023-12-13T13:20:41Z</dcterms:modified>
</cp:coreProperties>
</file>