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1413-18F8-4409-D40B-0A786159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24632-FD09-0E58-D247-395B0A6F5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588B-2B19-4D78-8AC7-59576AE3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C01E-DB33-3CA5-6853-A805A188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22CE-9D44-914F-1999-61A430C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9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0B0D-D739-2222-9A30-A447288D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92DEA-E6A3-C798-1402-19273A04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9E37-198C-C264-6C4A-15257795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98C0-1090-D7E5-831C-F85A285C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B17A-C9EC-9FF9-5D38-AA3F1340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61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51860-8818-EE17-2D34-0C398585B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C91F4-5F8E-0B4A-DD43-0595CD5C4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D465-4098-FC90-ED83-FD7B0830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17B7-5668-EBEC-71D6-4A38B306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92B9-C962-8798-E2C4-12182D8B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48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30C3-A1A6-E0BA-2080-C82CB531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3EAD-E3ED-74AD-3CAA-96E33D3C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72FF-86E7-DB2A-408F-7E89325B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DE65-59EA-F366-0FE4-9D9978EE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1F28-96EB-5141-A515-71B7B54F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8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7BA9-0BA2-531A-7A9E-2F5571D9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1E498-437C-0A72-86E6-5B0D51330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AA3E-9768-CC4D-9A22-B49871F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B6077-4ABE-7699-F10D-FF0BC8D3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5A4D-9A41-C7E5-1D5B-CD6BDA9B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6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5CFF-D2E5-6458-9CE5-823B1D5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D8B7-5BA9-DAA3-8102-54BB04B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2AE40-05F5-C3BE-A5A2-138D14BE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337C5-4058-07DC-D382-6A556BCF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3FA3-25B3-F251-2988-9D375467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C4C3-B849-5FB1-DF9D-8DA8085B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6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7BAF-A0D1-DCD0-A34C-FD0F8B90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C60-2110-7A48-3D3A-66731720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0CD16-9407-1108-11B5-C92B034CB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6EEE2-2F32-42B4-E9F7-0616DEECE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063DE-51FB-A14D-2FCB-4CC40F2CA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DA876-210D-8CDE-BD44-9782E161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A51BE-A027-4797-8A8F-C2C4A3BB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BA9CB-6726-F864-1B9B-1024CBEC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12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F773-911B-ED89-567B-4181C454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1568A-0F31-A513-E261-90453F83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5324C-47D2-8CB4-5718-070E66A7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E380F-CC07-29F8-3BB6-10C5542C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4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DE277-18A1-748E-EE58-8B5944CE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7615-2C50-90F8-0948-2D7AD067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6D23-37BE-EBEA-FD32-CE1BC753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05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66AE-6B95-7A2B-CEF6-D68B6AFA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CD28-17EE-2677-69FA-5F055EC1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975E2-4B9F-37F6-13DC-EA1921F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8451-D1C9-F728-67A2-7281015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C560-0E9A-DC7C-5894-5670A2B9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0DA4D-EA6F-D293-69BB-17F64197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14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4B00-D8E5-6397-375F-A9FA4EC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798F4-41EB-D0CC-FCEE-06FBCC9D7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F89C2-B215-6477-3587-0C50E4C0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54CF-5BE7-BE23-94DB-78ECEAC0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4222E-BA5D-A487-EA6A-D3B47885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9FEC6-ADB8-DC99-86EB-EA5D1B72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2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AB275-D84A-4BF9-13C9-26E4D5BB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6BFB-EAB2-444E-263A-FDE53045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8DED-E600-3B54-5236-5AB1121C6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9D469-CD96-48B6-BEDA-5E1B9BB3885A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7EA2-F5DC-05C5-29A5-F970E7A12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3CD8-66E7-60D1-1657-EDEE93B2D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FBF76-CB4E-4DCE-AD47-CA6ABEBD72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59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AA80B2-5A7C-3449-6AB5-27FAA0E16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77" y="643466"/>
            <a:ext cx="48050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Volker, T.B. (Thom)</dc:creator>
  <cp:lastModifiedBy>Volker, T.B. (Thom)</cp:lastModifiedBy>
  <cp:revision>1</cp:revision>
  <dcterms:created xsi:type="dcterms:W3CDTF">2025-05-15T13:55:02Z</dcterms:created>
  <dcterms:modified xsi:type="dcterms:W3CDTF">2025-05-15T14:00:18Z</dcterms:modified>
</cp:coreProperties>
</file>