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RECAP SW 6 </a:t>
            </a:r>
            <a:r>
              <a:rPr lang="de-CH" sz="2800" dirty="0" smtClean="0"/>
              <a:t>(</a:t>
            </a:r>
            <a:r>
              <a:rPr lang="de-CH" sz="2800" dirty="0" err="1" smtClean="0"/>
              <a:t>Lesson</a:t>
            </a:r>
            <a:r>
              <a:rPr lang="de-CH" sz="2800" dirty="0" smtClean="0"/>
              <a:t> 27.10.2017)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Florian </a:t>
            </a:r>
            <a:r>
              <a:rPr lang="de-CH" dirty="0" err="1" smtClean="0"/>
              <a:t>Lussi</a:t>
            </a:r>
            <a:r>
              <a:rPr lang="de-CH" dirty="0" smtClean="0"/>
              <a:t> und Thomas </a:t>
            </a:r>
            <a:r>
              <a:rPr lang="de-CH" dirty="0" err="1" smtClean="0"/>
              <a:t>Elmiger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682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 smtClean="0"/>
              <a:t>Questions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Do </a:t>
            </a:r>
            <a:r>
              <a:rPr lang="de-CH" sz="2800" dirty="0" err="1" smtClean="0"/>
              <a:t>you</a:t>
            </a:r>
            <a:r>
              <a:rPr lang="de-CH" sz="2800" dirty="0" smtClean="0"/>
              <a:t> </a:t>
            </a:r>
            <a:r>
              <a:rPr lang="de-CH" sz="2800" dirty="0" err="1" smtClean="0"/>
              <a:t>have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use</a:t>
            </a:r>
            <a:r>
              <a:rPr lang="de-CH" sz="2800" dirty="0" smtClean="0"/>
              <a:t> Hooks?</a:t>
            </a:r>
          </a:p>
          <a:p>
            <a:pPr marL="0" indent="0">
              <a:buNone/>
            </a:pPr>
            <a:endParaRPr lang="de-CH" sz="2800" dirty="0"/>
          </a:p>
          <a:p>
            <a:pPr marL="0" indent="0">
              <a:buNone/>
            </a:pPr>
            <a:r>
              <a:rPr lang="de-CH" sz="2800" dirty="0" err="1" smtClean="0"/>
              <a:t>No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88890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smtClean="0"/>
              <a:t>Hooks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Concept: hooks are used as events to </a:t>
            </a:r>
            <a:r>
              <a:rPr lang="en-US" sz="2800" dirty="0" smtClean="0"/>
              <a:t>notify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application</a:t>
            </a:r>
            <a:endParaRPr lang="de-CH" sz="2800" dirty="0" smtClean="0"/>
          </a:p>
          <a:p>
            <a:r>
              <a:rPr lang="de-CH" sz="2800" dirty="0"/>
              <a:t>Hooks </a:t>
            </a:r>
            <a:r>
              <a:rPr lang="de-CH" sz="2800" dirty="0" err="1"/>
              <a:t>are</a:t>
            </a:r>
            <a:r>
              <a:rPr lang="de-CH" sz="2800" dirty="0"/>
              <a:t> </a:t>
            </a:r>
            <a:r>
              <a:rPr lang="de-CH" sz="2800" dirty="0" smtClean="0"/>
              <a:t>optional</a:t>
            </a:r>
          </a:p>
          <a:p>
            <a:r>
              <a:rPr lang="en-US" sz="2800" dirty="0"/>
              <a:t>Error hooks: disable interrupts and </a:t>
            </a:r>
            <a:r>
              <a:rPr lang="en-US" sz="2800" dirty="0" smtClean="0"/>
              <a:t>halt </a:t>
            </a:r>
            <a:r>
              <a:rPr lang="de-CH" sz="2800" dirty="0" err="1" smtClean="0"/>
              <a:t>system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1949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/>
              <a:t>Idle</a:t>
            </a:r>
            <a:r>
              <a:rPr lang="de-CH" sz="5400" dirty="0"/>
              <a:t> Hook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Called from the IDLE task, whenever the system no </a:t>
            </a:r>
            <a:r>
              <a:rPr lang="en-US" sz="2800" dirty="0" smtClean="0"/>
              <a:t>user </a:t>
            </a:r>
            <a:r>
              <a:rPr lang="de-CH" sz="2800" dirty="0" err="1" smtClean="0"/>
              <a:t>task</a:t>
            </a:r>
            <a:r>
              <a:rPr lang="de-CH" sz="2800" dirty="0" smtClean="0"/>
              <a:t>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running</a:t>
            </a:r>
            <a:endParaRPr lang="de-CH" sz="2800" dirty="0"/>
          </a:p>
          <a:p>
            <a:r>
              <a:rPr lang="en-US" sz="2800" dirty="0" smtClean="0"/>
              <a:t>Ideal </a:t>
            </a:r>
            <a:r>
              <a:rPr lang="en-US" sz="2800" dirty="0"/>
              <a:t>place to go into low power mode</a:t>
            </a:r>
          </a:p>
          <a:p>
            <a:r>
              <a:rPr lang="en-US" sz="2800" dirty="0" smtClean="0"/>
              <a:t>Toggle </a:t>
            </a:r>
            <a:r>
              <a:rPr lang="en-US" sz="2800" dirty="0"/>
              <a:t>LED/Pin: activity shows idle activity ) Low Power</a:t>
            </a:r>
          </a:p>
          <a:p>
            <a:r>
              <a:rPr lang="en-US" sz="2800" dirty="0"/>
              <a:t>I Idle hook function not allowed to call blocking </a:t>
            </a:r>
            <a:r>
              <a:rPr lang="en-US" sz="2800" dirty="0" smtClean="0"/>
              <a:t>API </a:t>
            </a:r>
            <a:r>
              <a:rPr lang="de-CH" sz="2800" dirty="0" err="1" smtClean="0"/>
              <a:t>functions</a:t>
            </a:r>
            <a:r>
              <a:rPr lang="de-CH" sz="2800" dirty="0"/>
              <a:t>!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243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Tick Hook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 err="1"/>
              <a:t>Called</a:t>
            </a:r>
            <a:r>
              <a:rPr lang="de-CH" sz="2800" dirty="0"/>
              <a:t> </a:t>
            </a:r>
            <a:r>
              <a:rPr lang="de-CH" sz="2800" dirty="0" err="1"/>
              <a:t>from</a:t>
            </a:r>
            <a:r>
              <a:rPr lang="de-CH" sz="2800" dirty="0"/>
              <a:t> tick </a:t>
            </a:r>
            <a:r>
              <a:rPr lang="de-CH" sz="2800" dirty="0" err="1"/>
              <a:t>interrupt</a:t>
            </a:r>
            <a:endParaRPr lang="de-CH" sz="2800" dirty="0"/>
          </a:p>
          <a:p>
            <a:r>
              <a:rPr lang="en-US" sz="2800" dirty="0" smtClean="0"/>
              <a:t>Can </a:t>
            </a:r>
            <a:r>
              <a:rPr lang="en-US" sz="2800" dirty="0"/>
              <a:t>be used instead of a dedicated timer running at </a:t>
            </a:r>
            <a:r>
              <a:rPr lang="en-US" sz="2800" dirty="0" smtClean="0"/>
              <a:t>tick </a:t>
            </a:r>
            <a:r>
              <a:rPr lang="de-CH" sz="2800" dirty="0" err="1" smtClean="0"/>
              <a:t>frequency</a:t>
            </a:r>
            <a:endParaRPr lang="de-CH" sz="2800" dirty="0"/>
          </a:p>
          <a:p>
            <a:r>
              <a:rPr lang="en-US" sz="2800" dirty="0" smtClean="0"/>
              <a:t>Executed </a:t>
            </a:r>
            <a:r>
              <a:rPr lang="en-US" sz="2800" dirty="0"/>
              <a:t>in interrupt context, keep it short!</a:t>
            </a:r>
          </a:p>
          <a:p>
            <a:r>
              <a:rPr lang="en-US" sz="2800" dirty="0" smtClean="0"/>
              <a:t>Only </a:t>
            </a:r>
            <a:r>
              <a:rPr lang="en-US" sz="2800" dirty="0" err="1"/>
              <a:t>FromISR</a:t>
            </a:r>
            <a:r>
              <a:rPr lang="en-US" sz="2800" dirty="0"/>
              <a:t>() RTOS API functions can be called</a:t>
            </a:r>
          </a:p>
          <a:p>
            <a:pPr marL="0" indent="0">
              <a:buNone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75983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/>
              <a:t>Malloc</a:t>
            </a:r>
            <a:r>
              <a:rPr lang="de-CH" sz="5400" dirty="0"/>
              <a:t> </a:t>
            </a:r>
            <a:r>
              <a:rPr lang="de-CH" sz="5400" dirty="0" err="1"/>
              <a:t>Failed</a:t>
            </a:r>
            <a:r>
              <a:rPr lang="de-CH" sz="5400" dirty="0"/>
              <a:t> Hook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Called if memory allocation failed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5444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5400" dirty="0"/>
              <a:t>Stack Overflow </a:t>
            </a:r>
            <a:r>
              <a:rPr lang="de-CH" sz="5400" dirty="0" err="1"/>
              <a:t>Failed</a:t>
            </a:r>
            <a:r>
              <a:rPr lang="de-CH" sz="5400" dirty="0"/>
              <a:t> Hook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 1: Check SP at task swap time</a:t>
            </a:r>
          </a:p>
          <a:p>
            <a:r>
              <a:rPr lang="en-US" sz="2800" dirty="0" smtClean="0"/>
              <a:t>Method </a:t>
            </a:r>
            <a:r>
              <a:rPr lang="en-US" sz="2800" dirty="0"/>
              <a:t>2: Method 1 + checking last 16 bytes pattern</a:t>
            </a:r>
          </a:p>
          <a:p>
            <a:pPr marL="0" indent="0">
              <a:buNone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5016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 smtClean="0"/>
              <a:t>Questions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What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a easy </a:t>
            </a:r>
            <a:r>
              <a:rPr lang="de-CH" sz="2800" dirty="0" err="1" smtClean="0"/>
              <a:t>way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detect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active</a:t>
            </a:r>
            <a:r>
              <a:rPr lang="de-CH" sz="2800" dirty="0" smtClean="0"/>
              <a:t> Time </a:t>
            </a:r>
            <a:r>
              <a:rPr lang="de-CH" sz="2800" dirty="0" err="1" smtClean="0"/>
              <a:t>of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Idle</a:t>
            </a:r>
            <a:r>
              <a:rPr lang="de-CH" sz="2800" dirty="0" smtClean="0"/>
              <a:t> Task?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0903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 smtClean="0"/>
              <a:t>Questions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err="1" smtClean="0"/>
              <a:t>What</a:t>
            </a:r>
            <a:r>
              <a:rPr lang="de-CH" sz="2800" dirty="0" smtClean="0"/>
              <a:t> </a:t>
            </a:r>
            <a:r>
              <a:rPr lang="de-CH" sz="2800" dirty="0" err="1" smtClean="0"/>
              <a:t>is</a:t>
            </a:r>
            <a:r>
              <a:rPr lang="de-CH" sz="2800" dirty="0" smtClean="0"/>
              <a:t> a simple </a:t>
            </a:r>
            <a:r>
              <a:rPr lang="de-CH" sz="2800" dirty="0" err="1" smtClean="0"/>
              <a:t>way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detect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active</a:t>
            </a:r>
            <a:r>
              <a:rPr lang="de-CH" sz="2800" dirty="0" smtClean="0"/>
              <a:t> Time </a:t>
            </a:r>
            <a:r>
              <a:rPr lang="de-CH" sz="2800" dirty="0" err="1" smtClean="0"/>
              <a:t>of</a:t>
            </a:r>
            <a:r>
              <a:rPr lang="de-CH" sz="2800" dirty="0" smtClean="0"/>
              <a:t> </a:t>
            </a:r>
            <a:r>
              <a:rPr lang="de-CH" sz="2800" dirty="0" err="1" smtClean="0"/>
              <a:t>the</a:t>
            </a:r>
            <a:r>
              <a:rPr lang="de-CH" sz="2800" dirty="0" smtClean="0"/>
              <a:t> </a:t>
            </a:r>
            <a:r>
              <a:rPr lang="de-CH" sz="2800" dirty="0" err="1" smtClean="0"/>
              <a:t>Idle</a:t>
            </a:r>
            <a:r>
              <a:rPr lang="de-CH" sz="2800" dirty="0" smtClean="0"/>
              <a:t> Task?</a:t>
            </a:r>
          </a:p>
          <a:p>
            <a:pPr marL="0" indent="0">
              <a:buNone/>
            </a:pPr>
            <a:endParaRPr lang="de-CH" sz="2800" dirty="0"/>
          </a:p>
          <a:p>
            <a:pPr marL="0" indent="0">
              <a:buNone/>
            </a:pPr>
            <a:r>
              <a:rPr lang="en-US" sz="2800" dirty="0"/>
              <a:t>Toggle LED/Pin: activity shows idle activity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73650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dirty="0" err="1" smtClean="0"/>
              <a:t>Questions</a:t>
            </a:r>
            <a:endParaRPr lang="de-CH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dirty="0" smtClean="0"/>
              <a:t>Do </a:t>
            </a:r>
            <a:r>
              <a:rPr lang="de-CH" sz="2800" dirty="0" err="1" smtClean="0"/>
              <a:t>you</a:t>
            </a:r>
            <a:r>
              <a:rPr lang="de-CH" sz="2800" dirty="0" smtClean="0"/>
              <a:t> </a:t>
            </a:r>
            <a:r>
              <a:rPr lang="de-CH" sz="2800" dirty="0" err="1" smtClean="0"/>
              <a:t>have</a:t>
            </a:r>
            <a:r>
              <a:rPr lang="de-CH" sz="2800" dirty="0" smtClean="0"/>
              <a:t> </a:t>
            </a:r>
            <a:r>
              <a:rPr lang="de-CH" sz="2800" dirty="0" err="1" smtClean="0"/>
              <a:t>to</a:t>
            </a:r>
            <a:r>
              <a:rPr lang="de-CH" sz="2800" dirty="0" smtClean="0"/>
              <a:t> </a:t>
            </a:r>
            <a:r>
              <a:rPr lang="de-CH" sz="2800" dirty="0" err="1" smtClean="0"/>
              <a:t>use</a:t>
            </a:r>
            <a:r>
              <a:rPr lang="de-CH" sz="2800" dirty="0" smtClean="0"/>
              <a:t> Hooks?</a:t>
            </a:r>
          </a:p>
          <a:p>
            <a:pPr marL="0" indent="0">
              <a:buNone/>
            </a:pPr>
            <a:endParaRPr lang="de-CH" sz="2800" dirty="0"/>
          </a:p>
          <a:p>
            <a:pPr marL="0" indent="0">
              <a:buNone/>
            </a:pP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00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205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Fetzen</vt:lpstr>
      <vt:lpstr>RECAP SW 6 (Lesson 27.10.2017)</vt:lpstr>
      <vt:lpstr>Hooks</vt:lpstr>
      <vt:lpstr>Idle Hook</vt:lpstr>
      <vt:lpstr>Tick Hook</vt:lpstr>
      <vt:lpstr>Malloc Failed Hook</vt:lpstr>
      <vt:lpstr>Stack Overflow Failed Hook</vt:lpstr>
      <vt:lpstr>Questions</vt:lpstr>
      <vt:lpstr>Questions</vt:lpstr>
      <vt:lpstr>Questions</vt:lpstr>
      <vt:lpstr>Questions</vt:lpstr>
    </vt:vector>
  </TitlesOfParts>
  <Company>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6</dc:title>
  <dc:creator>TE</dc:creator>
  <cp:lastModifiedBy>florian lussi</cp:lastModifiedBy>
  <cp:revision>10</cp:revision>
  <dcterms:created xsi:type="dcterms:W3CDTF">2017-10-26T10:58:17Z</dcterms:created>
  <dcterms:modified xsi:type="dcterms:W3CDTF">2017-11-03T15:56:39Z</dcterms:modified>
</cp:coreProperties>
</file>