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15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27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6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0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30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8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15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1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8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44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45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06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Creación de objeto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Primer modificación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5720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Creación de objeto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objeto</dc:title>
  <dc:creator>Marco Antonio MAS. Siller</dc:creator>
  <cp:lastModifiedBy>Marco Antonio MAS. Siller</cp:lastModifiedBy>
  <cp:revision>2</cp:revision>
  <dcterms:created xsi:type="dcterms:W3CDTF">2019-07-24T20:56:51Z</dcterms:created>
  <dcterms:modified xsi:type="dcterms:W3CDTF">2019-07-24T21:13:54Z</dcterms:modified>
</cp:coreProperties>
</file>