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15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27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6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0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30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8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15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1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8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44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5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35BD-2F80-4039-89D3-DC8CA50B276C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F59B-08F3-4E5A-B617-F5423077E1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06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Creación </a:t>
            </a:r>
            <a:r>
              <a:rPr lang="es-MX" smtClean="0"/>
              <a:t>de objeto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720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Creación de objeto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objeto</dc:title>
  <dc:creator>Marco Antonio MAS. Siller</dc:creator>
  <cp:lastModifiedBy>Marco Antonio MAS. Siller</cp:lastModifiedBy>
  <cp:revision>1</cp:revision>
  <dcterms:created xsi:type="dcterms:W3CDTF">2019-07-24T20:56:51Z</dcterms:created>
  <dcterms:modified xsi:type="dcterms:W3CDTF">2019-07-24T20:57:17Z</dcterms:modified>
</cp:coreProperties>
</file>