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Giới thiệu về các thành phần của Android Studio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14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cài đặt Android Studio, Android SDK</a:t>
            </a:r>
          </a:p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sử dụng AVD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(Genymotion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): Cách tạo AVD,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chạy,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hình mở Developement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Option,</a:t>
            </a:r>
          </a:p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sử dụng hierarchyviewer/monitor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hình USB debugging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cập nhật Android SDK mới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thành phần công cụ Android Studio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68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180</cp:revision>
  <dcterms:created xsi:type="dcterms:W3CDTF">2011-04-06T04:04:31Z</dcterms:created>
  <dcterms:modified xsi:type="dcterms:W3CDTF">2016-02-27T06:02:57Z</dcterms:modified>
</cp:coreProperties>
</file>