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Cấu trúc của một project Android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16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iểu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được cấu trúc thành phần của một ứng dụng Android: Android Manifest, src, layouts, string, style, drawable, properties…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42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182</cp:revision>
  <dcterms:created xsi:type="dcterms:W3CDTF">2011-04-06T04:04:31Z</dcterms:created>
  <dcterms:modified xsi:type="dcterms:W3CDTF">2016-02-25T15:24:19Z</dcterms:modified>
</cp:coreProperties>
</file>