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71" autoAdjust="0"/>
  </p:normalViewPr>
  <p:slideViewPr>
    <p:cSldViewPr>
      <p:cViewPr varScale="1">
        <p:scale>
          <a:sx n="70" d="100"/>
          <a:sy n="70" d="100"/>
        </p:scale>
        <p:origin x="14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uythanhcse@gmail.co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l">
              <a:lnSpc>
                <a:spcPct val="180000"/>
              </a:lnSpc>
            </a:pP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Ths. Trần Duy Thanh – </a:t>
            </a: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duythanhcse@gmail.com</a:t>
            </a: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– 0987773061 – http://duythanhcse.wordpress.com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9009"/>
            <a:ext cx="9144000" cy="37664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2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2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2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1111201" cy="3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914400" y="2895600"/>
            <a:ext cx="7620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Ứng dụng đầu tiên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86200" y="1752600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18</a:t>
            </a:r>
            <a:endParaRPr lang="en-US" sz="2800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Hello World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ste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14400"/>
            <a:ext cx="33782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onald_Duck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19200"/>
            <a:ext cx="22098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733800" y="4673600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 b="1">
                <a:latin typeface="VNI-Heather" pitchFamily="2" charset="0"/>
                <a:cs typeface="Arial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14</Words>
  <Application>Microsoft Office PowerPoint</Application>
  <PresentationFormat>On-screen Show (4:3)</PresentationFormat>
  <Paragraphs>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183</cp:revision>
  <dcterms:created xsi:type="dcterms:W3CDTF">2011-04-06T04:04:31Z</dcterms:created>
  <dcterms:modified xsi:type="dcterms:W3CDTF">2016-02-25T15:24:57Z</dcterms:modified>
</cp:coreProperties>
</file>