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kỹ thuật xử lý sự kiện trên View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21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6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kỹ thuật xử lý sự kiện trên View: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+ onClick XML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+ anomous listener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+ variable as Listener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+ Activity as Listener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+ Explicit class Listener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+ View Subclassing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54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187</cp:revision>
  <dcterms:created xsi:type="dcterms:W3CDTF">2011-04-06T04:04:31Z</dcterms:created>
  <dcterms:modified xsi:type="dcterms:W3CDTF">2016-02-25T15:26:23Z</dcterms:modified>
</cp:coreProperties>
</file>