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CheckBox, RadioButton, ImageButton, ImageView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22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Mục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đích sử dụng của Checkbox, RadioButton, ImageButton,ImageView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kéo thả control từ giao diện, cách thiết kế control trong XML source code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thuộc tính quan trọng: Id, gravity, textcolor, textsize, src….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838200"/>
            <a:ext cx="3733800" cy="25240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70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38200"/>
            <a:ext cx="3209925" cy="3486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47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371600"/>
            <a:ext cx="3115455" cy="2415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59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57</Words>
  <Application>Microsoft Office PowerPoint</Application>
  <PresentationFormat>On-screen Show (4:3)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191</cp:revision>
  <dcterms:created xsi:type="dcterms:W3CDTF">2011-04-06T04:04:31Z</dcterms:created>
  <dcterms:modified xsi:type="dcterms:W3CDTF">2016-02-28T03:31:37Z</dcterms:modified>
</cp:coreProperties>
</file>