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620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ListView cơ bản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23</a:t>
            </a:r>
            <a:endParaRPr lang="en-US" sz="2800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ách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tạo ListView cơ bản để hiển thị dữ liệu dạng danh sách : dữ liệu cố định (dùng mảng), dữ liệu động (dùng collection ArrayList)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Hiểu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được ArrayAdapter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Xử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lý sự kiện trên ListView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thuộc tính quan trọng: Id, listSelector…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61</Words>
  <Application>Microsoft Office PowerPoint</Application>
  <PresentationFormat>On-screen Show (4:3)</PresentationFormat>
  <Paragraphs>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189</cp:revision>
  <dcterms:created xsi:type="dcterms:W3CDTF">2011-04-06T04:04:31Z</dcterms:created>
  <dcterms:modified xsi:type="dcterms:W3CDTF">2016-02-25T15:27:16Z</dcterms:modified>
</cp:coreProperties>
</file>