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ListView nâng cao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24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Hiệu chỉnh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ListView đẹp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và phức tạp theo yêu cầu riêng của từng khách hàng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Nắm rõ cơ chế tạo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Custom ArrayAdapter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, cơ chế hiệu chỉnh dữ liệu hiển thị trên giao diện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3097" y="990600"/>
            <a:ext cx="274320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423313" y="609600"/>
            <a:ext cx="2466340" cy="3914775"/>
          </a:xfrm>
          <a:prstGeom prst="rect">
            <a:avLst/>
          </a:prstGeom>
        </p:spPr>
      </p:pic>
      <p:pic>
        <p:nvPicPr>
          <p:cNvPr id="1026" name="Picture 2" descr="14_custom_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70" y="762000"/>
            <a:ext cx="2672558" cy="41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09600" y="454025"/>
            <a:ext cx="7920037" cy="6175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/>
              <a:t>Mỗi</a:t>
            </a:r>
            <a:r>
              <a:rPr lang="en-US" altLang="en-US" sz="2000"/>
              <a:t> </a:t>
            </a:r>
            <a:r>
              <a:rPr lang="en-US" altLang="en-US" sz="2000" err="1"/>
              <a:t>dòng</a:t>
            </a:r>
            <a:r>
              <a:rPr lang="en-US" altLang="en-US" sz="2000"/>
              <a:t> </a:t>
            </a:r>
            <a:r>
              <a:rPr lang="en-US" altLang="en-US" sz="2000" err="1"/>
              <a:t>hiển</a:t>
            </a:r>
            <a:r>
              <a:rPr lang="en-US" altLang="en-US" sz="2000"/>
              <a:t> </a:t>
            </a:r>
            <a:r>
              <a:rPr lang="en-US" altLang="en-US" sz="2000" err="1"/>
              <a:t>thị</a:t>
            </a:r>
            <a:r>
              <a:rPr lang="en-US" altLang="en-US" sz="2000"/>
              <a:t> </a:t>
            </a:r>
            <a:r>
              <a:rPr lang="en-US" altLang="en-US" sz="2000" err="1"/>
              <a:t>là</a:t>
            </a:r>
            <a:r>
              <a:rPr lang="en-US" altLang="en-US" sz="2000"/>
              <a:t> 1 Layout (ta </a:t>
            </a:r>
            <a:r>
              <a:rPr lang="en-US" altLang="en-US" sz="2000" err="1"/>
              <a:t>tạo</a:t>
            </a:r>
            <a:r>
              <a:rPr lang="en-US" altLang="en-US" sz="2000"/>
              <a:t> 1 layout </a:t>
            </a:r>
            <a:r>
              <a:rPr lang="en-US" altLang="en-US" sz="2000" err="1"/>
              <a:t>mẫu</a:t>
            </a:r>
            <a:r>
              <a:rPr lang="en-US" altLang="en-US" sz="2000"/>
              <a:t> </a:t>
            </a:r>
            <a:r>
              <a:rPr lang="en-US" altLang="en-US" sz="2000" err="1"/>
              <a:t>cho</a:t>
            </a:r>
            <a:r>
              <a:rPr lang="en-US" altLang="en-US" sz="2000"/>
              <a:t> </a:t>
            </a:r>
            <a:r>
              <a:rPr lang="en-US" altLang="en-US" sz="2000" err="1"/>
              <a:t>các</a:t>
            </a:r>
            <a:r>
              <a:rPr lang="en-US" altLang="en-US" sz="2000"/>
              <a:t> </a:t>
            </a:r>
            <a:r>
              <a:rPr lang="en-US" altLang="en-US" sz="2000" err="1"/>
              <a:t>dòng</a:t>
            </a:r>
            <a:r>
              <a:rPr lang="en-US" altLang="en-US" sz="2000"/>
              <a:t> </a:t>
            </a:r>
            <a:r>
              <a:rPr lang="en-US" altLang="en-US" sz="2000" err="1"/>
              <a:t>này</a:t>
            </a:r>
            <a:r>
              <a:rPr lang="en-US" altLang="en-US" sz="2000"/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>
                <a:solidFill>
                  <a:srgbClr val="FF0000"/>
                </a:solidFill>
              </a:rPr>
              <a:t>Kế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thừa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ArrayAdapter</a:t>
            </a:r>
            <a:endParaRPr lang="en-US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/>
              <a:t>Hiệu</a:t>
            </a:r>
            <a:r>
              <a:rPr lang="en-US" altLang="en-US" sz="2000"/>
              <a:t> </a:t>
            </a:r>
            <a:r>
              <a:rPr lang="en-US" altLang="en-US" sz="2000" err="1"/>
              <a:t>chỉnh</a:t>
            </a:r>
            <a:r>
              <a:rPr lang="en-US" altLang="en-US" sz="2000"/>
              <a:t> </a:t>
            </a:r>
            <a:r>
              <a:rPr lang="en-US" altLang="en-US" sz="2000" err="1"/>
              <a:t>lại</a:t>
            </a:r>
            <a:r>
              <a:rPr lang="en-US" altLang="en-US" sz="2000"/>
              <a:t> </a:t>
            </a:r>
            <a:r>
              <a:rPr lang="en-US" altLang="en-US" sz="2000" err="1"/>
              <a:t>hàm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getView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C00000"/>
                </a:solidFill>
              </a:rPr>
              <a:t>public class </a:t>
            </a:r>
            <a:r>
              <a:rPr lang="en-US" altLang="en-US" sz="2000" err="1">
                <a:solidFill>
                  <a:srgbClr val="0000FF"/>
                </a:solidFill>
              </a:rPr>
              <a:t>CustomAdapter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00000"/>
                </a:solidFill>
              </a:rPr>
              <a:t>extends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ArrayAdapter</a:t>
            </a:r>
            <a:r>
              <a:rPr lang="en-US" altLang="en-US" sz="2000">
                <a:solidFill>
                  <a:srgbClr val="0000FF"/>
                </a:solidFill>
              </a:rPr>
              <a:t>&lt;[</a:t>
            </a:r>
            <a:r>
              <a:rPr lang="en-US" altLang="en-US" sz="2000" i="1" err="1">
                <a:solidFill>
                  <a:srgbClr val="0000FF"/>
                </a:solidFill>
              </a:rPr>
              <a:t>Kiểu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đối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tượng</a:t>
            </a:r>
            <a:r>
              <a:rPr lang="en-US" altLang="en-US" sz="2000">
                <a:solidFill>
                  <a:srgbClr val="0000FF"/>
                </a:solidFill>
              </a:rPr>
              <a:t>]&gt;{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/>
              <a:t>     </a:t>
            </a:r>
            <a:r>
              <a:rPr lang="en-US" altLang="en-US" sz="2000">
                <a:solidFill>
                  <a:srgbClr val="C00000"/>
                </a:solidFill>
              </a:rPr>
              <a:t>public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CustomAdapter</a:t>
            </a:r>
            <a:r>
              <a:rPr lang="en-US" altLang="en-US" sz="2000">
                <a:solidFill>
                  <a:srgbClr val="0000FF"/>
                </a:solidFill>
              </a:rPr>
              <a:t>(</a:t>
            </a:r>
            <a:r>
              <a:rPr lang="en-US" altLang="en-US" sz="2000">
                <a:solidFill>
                  <a:srgbClr val="C00000"/>
                </a:solidFill>
              </a:rPr>
              <a:t>Context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context</a:t>
            </a:r>
            <a:r>
              <a:rPr lang="en-US" altLang="en-US" sz="2000">
                <a:solidFill>
                  <a:srgbClr val="0000FF"/>
                </a:solidFill>
              </a:rPr>
              <a:t>, </a:t>
            </a:r>
            <a:r>
              <a:rPr lang="en-US" altLang="en-US" sz="2000" err="1">
                <a:solidFill>
                  <a:srgbClr val="C00000"/>
                </a:solidFill>
              </a:rPr>
              <a:t>int</a:t>
            </a:r>
            <a:r>
              <a:rPr lang="en-US" altLang="en-US" sz="2000">
                <a:solidFill>
                  <a:srgbClr val="0000FF"/>
                </a:solidFill>
              </a:rPr>
              <a:t> resource,        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                                                    </a:t>
            </a:r>
            <a:r>
              <a:rPr lang="en-US" altLang="en-US" sz="2000">
                <a:solidFill>
                  <a:srgbClr val="C00000"/>
                </a:solidFill>
              </a:rPr>
              <a:t>List</a:t>
            </a:r>
            <a:r>
              <a:rPr lang="en-US" altLang="en-US" sz="2000">
                <a:solidFill>
                  <a:srgbClr val="0000FF"/>
                </a:solidFill>
              </a:rPr>
              <a:t>&lt;[</a:t>
            </a:r>
            <a:r>
              <a:rPr lang="en-US" altLang="en-US" sz="2000" i="1" err="1">
                <a:solidFill>
                  <a:srgbClr val="0000FF"/>
                </a:solidFill>
              </a:rPr>
              <a:t>Kiểu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đối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tượng</a:t>
            </a:r>
            <a:r>
              <a:rPr lang="en-US" altLang="en-US" sz="2000">
                <a:solidFill>
                  <a:srgbClr val="0000FF"/>
                </a:solidFill>
              </a:rPr>
              <a:t>]&gt; objects</a:t>
            </a:r>
            <a:r>
              <a:rPr lang="en-US" altLang="en-US" sz="2000">
                <a:solidFill>
                  <a:srgbClr val="C00000"/>
                </a:solidFill>
              </a:rPr>
              <a:t>) {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           </a:t>
            </a:r>
            <a:r>
              <a:rPr lang="en-US" altLang="en-US" sz="2000">
                <a:solidFill>
                  <a:srgbClr val="C00000"/>
                </a:solidFill>
              </a:rPr>
              <a:t>super(</a:t>
            </a:r>
            <a:r>
              <a:rPr lang="en-US" altLang="en-US" sz="2000">
                <a:solidFill>
                  <a:srgbClr val="0000FF"/>
                </a:solidFill>
              </a:rPr>
              <a:t>context</a:t>
            </a:r>
            <a:r>
              <a:rPr lang="en-US" altLang="en-US" sz="2000">
                <a:solidFill>
                  <a:srgbClr val="C00000"/>
                </a:solidFill>
              </a:rPr>
              <a:t>,</a:t>
            </a:r>
            <a:r>
              <a:rPr lang="en-US" altLang="en-US" sz="2000">
                <a:solidFill>
                  <a:srgbClr val="0000FF"/>
                </a:solidFill>
              </a:rPr>
              <a:t> resource</a:t>
            </a:r>
            <a:r>
              <a:rPr lang="en-US" altLang="en-US" sz="2000">
                <a:solidFill>
                  <a:srgbClr val="C00000"/>
                </a:solidFill>
              </a:rPr>
              <a:t>,</a:t>
            </a:r>
            <a:r>
              <a:rPr lang="en-US" altLang="en-US" sz="2000">
                <a:solidFill>
                  <a:srgbClr val="0000FF"/>
                </a:solidFill>
              </a:rPr>
              <a:t> objects</a:t>
            </a:r>
            <a:r>
              <a:rPr lang="en-US" altLang="en-US" sz="2000">
                <a:solidFill>
                  <a:srgbClr val="C00000"/>
                </a:solidFill>
              </a:rPr>
              <a:t>);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 </a:t>
            </a:r>
            <a:r>
              <a:rPr lang="en-US" sz="2000">
                <a:solidFill>
                  <a:srgbClr val="C00000"/>
                </a:solidFill>
              </a:rPr>
              <a:t>public</a:t>
            </a:r>
            <a:r>
              <a:rPr lang="en-US" sz="2000"/>
              <a:t> View </a:t>
            </a:r>
            <a:r>
              <a:rPr lang="en-US" sz="2000" err="1">
                <a:solidFill>
                  <a:srgbClr val="0000FF"/>
                </a:solidFill>
              </a:rPr>
              <a:t>getView</a:t>
            </a:r>
            <a:r>
              <a:rPr lang="en-US" sz="2000"/>
              <a:t>(</a:t>
            </a:r>
            <a:r>
              <a:rPr lang="en-US" sz="2000" err="1"/>
              <a:t>int</a:t>
            </a:r>
            <a:r>
              <a:rPr lang="en-US" sz="2000"/>
              <a:t> position, View </a:t>
            </a:r>
            <a:r>
              <a:rPr lang="en-US" sz="2000" err="1"/>
              <a:t>convertView</a:t>
            </a:r>
            <a:r>
              <a:rPr lang="en-US" sz="2000"/>
              <a:t>, </a:t>
            </a:r>
            <a:r>
              <a:rPr lang="en-US" sz="2000" err="1"/>
              <a:t>ViewGroup</a:t>
            </a:r>
            <a:r>
              <a:rPr lang="en-US" sz="2000"/>
              <a:t> parent) {</a:t>
            </a:r>
          </a:p>
          <a:p>
            <a:pPr marL="0" indent="0">
              <a:buNone/>
            </a:pPr>
            <a:r>
              <a:rPr lang="en-US" sz="2000"/>
              <a:t>         </a:t>
            </a:r>
            <a:r>
              <a:rPr lang="en-US" sz="2000" err="1"/>
              <a:t>LayoutInflater</a:t>
            </a:r>
            <a:r>
              <a:rPr lang="en-US" sz="2000"/>
              <a:t> </a:t>
            </a:r>
            <a:r>
              <a:rPr lang="en-US" sz="2000" err="1"/>
              <a:t>inflater</a:t>
            </a:r>
            <a:r>
              <a:rPr lang="en-US" sz="2000"/>
              <a:t>=</a:t>
            </a:r>
            <a:r>
              <a:rPr lang="en-US" sz="2000" b="1" err="1">
                <a:solidFill>
                  <a:srgbClr val="0070C0"/>
                </a:solidFill>
              </a:rPr>
              <a:t>this.</a:t>
            </a:r>
            <a:r>
              <a:rPr lang="en-US" sz="2000" err="1"/>
              <a:t>context.getLayoutInflater</a:t>
            </a:r>
            <a:r>
              <a:rPr lang="en-US" sz="2000"/>
              <a:t>();</a:t>
            </a:r>
          </a:p>
          <a:p>
            <a:pPr marL="0" indent="0">
              <a:buNone/>
            </a:pPr>
            <a:r>
              <a:rPr lang="en-US" sz="2000"/>
              <a:t>         View item=</a:t>
            </a:r>
            <a:r>
              <a:rPr lang="en-US" sz="2000" err="1"/>
              <a:t>inflater.inflate</a:t>
            </a:r>
            <a:r>
              <a:rPr lang="en-US" sz="2000"/>
              <a:t>(</a:t>
            </a:r>
            <a:r>
              <a:rPr lang="en-US" sz="2000" b="1" err="1">
                <a:solidFill>
                  <a:srgbClr val="0070C0"/>
                </a:solidFill>
              </a:rPr>
              <a:t>this</a:t>
            </a:r>
            <a:r>
              <a:rPr lang="en-US" sz="2000" err="1"/>
              <a:t>.resource,null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 sz="2000"/>
              <a:t>        //…. </a:t>
            </a:r>
          </a:p>
          <a:p>
            <a:pPr marL="0" indent="0">
              <a:buNone/>
            </a:pPr>
            <a:r>
              <a:rPr lang="en-US" sz="2000"/>
              <a:t>        </a:t>
            </a:r>
            <a:r>
              <a:rPr lang="en-US" sz="2000" b="1">
                <a:solidFill>
                  <a:srgbClr val="0070C0"/>
                </a:solidFill>
              </a:rPr>
              <a:t>return </a:t>
            </a:r>
            <a:r>
              <a:rPr lang="en-US" sz="2000"/>
              <a:t>item;</a:t>
            </a:r>
          </a:p>
          <a:p>
            <a:pPr marL="0" indent="0">
              <a:buNone/>
            </a:pPr>
            <a:r>
              <a:rPr lang="en-US" sz="2000"/>
              <a:t>    }</a:t>
            </a:r>
            <a:endParaRPr lang="en-US" altLang="en-US" sz="2000">
              <a:solidFill>
                <a:srgbClr val="0000FF"/>
              </a:solidFill>
            </a:endParaRP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3" y="454025"/>
            <a:ext cx="2057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138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203</cp:revision>
  <dcterms:created xsi:type="dcterms:W3CDTF">2011-04-06T04:04:31Z</dcterms:created>
  <dcterms:modified xsi:type="dcterms:W3CDTF">2016-02-29T02:39:25Z</dcterms:modified>
</cp:coreProperties>
</file>