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GridView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26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tạo và sử dụng GridView để trình diễn hình ảnh dạng dòng và cột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9_grid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615782"/>
            <a:ext cx="5886450" cy="23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6096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ListView bạn làm như thế nào thì Gridview y xì.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Điểm khác nhau là GridView có thiết lập số cột. Dữ liệu luôn đưa vào dưới dạng hình ống (</a:t>
            </a:r>
            <a:r>
              <a:rPr lang="vi-VN">
                <a:solidFill>
                  <a:srgbClr val="FF0000"/>
                </a:solidFill>
                <a:latin typeface="Times New Roman" panose="02020603050405020304" pitchFamily="18" charset="0"/>
              </a:rPr>
              <a:t>mảng, list một chiều</a:t>
            </a:r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), nhưng dựa vào số cột ta thiết lập mà nó tự động ngắt hàng, xem hình minh họa:</a:t>
            </a:r>
            <a:endParaRPr lang="vi-VN" b="0" i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28" name="Picture 4" descr="19_grid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60152"/>
            <a:ext cx="4191000" cy="13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57600" y="5023001"/>
            <a:ext cx="5149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Nếu bạn thiết lập </a:t>
            </a:r>
            <a:r>
              <a:rPr lang="vi-VN" b="1">
                <a:solidFill>
                  <a:srgbClr val="FF0000"/>
                </a:solidFill>
                <a:latin typeface="Times New Roman" panose="02020603050405020304" pitchFamily="18" charset="0"/>
              </a:rPr>
              <a:t>android:numColumns=″3″</a:t>
            </a:r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, 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  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Tức là Gridview sẽ ngắt dòng khi đủ 3 phần tử, nó chỉ khác chỗ này, còn việc đưa dữ liệu lên như thế nào thì nó y xì như làm với ListView.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88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197</cp:revision>
  <dcterms:created xsi:type="dcterms:W3CDTF">2011-04-06T04:04:31Z</dcterms:created>
  <dcterms:modified xsi:type="dcterms:W3CDTF">2016-02-29T03:54:50Z</dcterms:modified>
</cp:coreProperties>
</file>