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3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5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DatePicker, TimePicker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27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2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control xử lý ngày tháng năm và xử lý giờ phút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stack.imgur.com/gsPy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2819603" cy="501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43000" y="482025"/>
            <a:ext cx="22862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3200" b="1" kern="0">
                <a:solidFill>
                  <a:srgbClr val="002060"/>
                </a:solidFill>
                <a:latin typeface="Cambria" panose="02040503050406030204" pitchFamily="18" charset="0"/>
              </a:rPr>
              <a:t>DatePicker</a:t>
            </a:r>
            <a:endParaRPr lang="en-US" sz="3200" b="1"/>
          </a:p>
        </p:txBody>
      </p:sp>
      <p:pic>
        <p:nvPicPr>
          <p:cNvPr id="1028" name="Picture 4" descr="https://camo.githubusercontent.com/968ac1b84bfe4514fabf2c25c94a1381d3af3973/68747470733a2f2f7261772e6769746875622e636f6d2f7764756c6c6165722f4d6174657269616c4461746554696d655069636b65722f67682d70616765732f696d616765732f74696d655f7069636b65722e706e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020170"/>
            <a:ext cx="2833504" cy="503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0" y="589746"/>
            <a:ext cx="1834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vi-VN" sz="2400" b="1" kern="0">
                <a:solidFill>
                  <a:srgbClr val="002060"/>
                </a:solidFill>
                <a:latin typeface="Cambria" panose="02040503050406030204" pitchFamily="18" charset="0"/>
              </a:rPr>
              <a:t>TimePicker</a:t>
            </a:r>
            <a:endParaRPr lang="en-US" sz="60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0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26</Words>
  <Application>Microsoft Office PowerPoint</Application>
  <PresentationFormat>On-screen Show (4:3)</PresentationFormat>
  <Paragraphs>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197</cp:revision>
  <dcterms:created xsi:type="dcterms:W3CDTF">2011-04-06T04:04:31Z</dcterms:created>
  <dcterms:modified xsi:type="dcterms:W3CDTF">2016-02-28T22:28:25Z</dcterms:modified>
</cp:coreProperties>
</file>