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5" r:id="rId5"/>
    <p:sldId id="264"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p:scale>
          <a:sx n="100" d="100"/>
          <a:sy n="100" d="100"/>
        </p:scale>
        <p:origin x="564" y="-59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Hiển thị đa ngôn ngữ </a:t>
            </a:r>
            <a:endParaRPr lang="en-US" kern="0">
              <a:solidFill>
                <a:srgbClr val="002060"/>
              </a:solidFill>
              <a:latin typeface="Cambria" panose="02040503050406030204" pitchFamily="18" charset="0"/>
            </a:endParaRPr>
          </a:p>
          <a:p>
            <a:pPr lvl="0">
              <a:defRPr/>
            </a:pPr>
            <a:r>
              <a:rPr lang="vi-VN" kern="0">
                <a:solidFill>
                  <a:srgbClr val="002060"/>
                </a:solidFill>
                <a:latin typeface="Cambria" panose="02040503050406030204" pitchFamily="18" charset="0"/>
              </a:rPr>
              <a:t>trên View</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29</a:t>
            </a:r>
          </a:p>
        </p:txBody>
      </p:sp>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Với các ứng dụng di động thì việc hỗ trợ đa ngôn ngữ cho ứng dụng là rất quan trọng và tăng được thị phần một cách nhanh chóng</a:t>
            </a:r>
          </a:p>
          <a:p>
            <a:pPr lvl="0" algn="just">
              <a:buClr>
                <a:srgbClr val="3DC5C5"/>
              </a:buClr>
              <a:defRPr/>
            </a:pPr>
            <a:r>
              <a:rPr lang="vi-VN" kern="0">
                <a:solidFill>
                  <a:srgbClr val="002060"/>
                </a:solidFill>
                <a:latin typeface="Cambria" panose="02040503050406030204" pitchFamily="18" charset="0"/>
              </a:rPr>
              <a:t>Nguyên tắc tạo dữ liệu để có thể giúp ứng dụng tự động hiển thị đúng ngôn ngữ </a:t>
            </a:r>
          </a:p>
          <a:p>
            <a:pPr lvl="0" algn="just">
              <a:buClr>
                <a:srgbClr val="3DC5C5"/>
              </a:buClr>
              <a:defRPr/>
            </a:pPr>
            <a:r>
              <a:rPr lang="vi-VN" kern="0">
                <a:solidFill>
                  <a:srgbClr val="002060"/>
                </a:solidFill>
                <a:latin typeface="Cambria" panose="02040503050406030204" pitchFamily="18" charset="0"/>
              </a:rPr>
              <a:t>Ví dụ: Hỗ trợ Tiếng Anh, Tiếng Pháp, Tiếng Việt</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620000" cy="1754326"/>
          </a:xfrm>
          <a:prstGeom prst="rect">
            <a:avLst/>
          </a:prstGeom>
        </p:spPr>
        <p:txBody>
          <a:bodyPr wrap="square">
            <a:spAutoFit/>
          </a:bodyPr>
          <a:lstStyle/>
          <a:p>
            <a:r>
              <a:rPr lang="vi-VN">
                <a:solidFill>
                  <a:srgbClr val="333333"/>
                </a:solidFill>
                <a:latin typeface="Times New Roman" panose="02020603050405020304" pitchFamily="18" charset="0"/>
              </a:rPr>
              <a:t>– Mobile trở thành thiết bị không thể thiếu được trên thế giới này. Người làm ruộng, bán vé số, bán bánh mì, nhân viên văn phòng, giám đốc, nhân viên bán hàng, bán tùm lum… every body…. đều sở hữu 1 chú Dế.</a:t>
            </a:r>
          </a:p>
          <a:p>
            <a:r>
              <a:rPr lang="vi-VN">
                <a:solidFill>
                  <a:srgbClr val="333333"/>
                </a:solidFill>
                <a:latin typeface="Times New Roman" panose="02020603050405020304" pitchFamily="18" charset="0"/>
              </a:rPr>
              <a:t>– Hỗ trợ đa ngôn ngữ giúp phần mềm ta bán chạy, mục tiêu viết phần mềm ra để bán kiếm tiền chứ không phải viết ra để tự kỷ 1 mình. Nên các bạn phải biết làm đa ngôn ngữ.</a:t>
            </a:r>
            <a:endParaRPr lang="vi-VN" b="0" i="0">
              <a:solidFill>
                <a:srgbClr val="333333"/>
              </a:solidFill>
              <a:effectLst/>
              <a:latin typeface="Times New Roman" panose="02020603050405020304" pitchFamily="18" charset="0"/>
            </a:endParaRPr>
          </a:p>
        </p:txBody>
      </p:sp>
      <p:pic>
        <p:nvPicPr>
          <p:cNvPr id="1026" name="Picture 2" descr="27_nn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2590800"/>
            <a:ext cx="5281364"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2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ndroidpolice.com/wp-content/uploads/2014/11/nexus2cee_Screenshot_2014-11-24-08-51-3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457200"/>
            <a:ext cx="3343275"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600200"/>
            <a:ext cx="2550698" cy="369332"/>
          </a:xfrm>
          <a:prstGeom prst="rect">
            <a:avLst/>
          </a:prstGeom>
          <a:noFill/>
        </p:spPr>
        <p:txBody>
          <a:bodyPr wrap="none" rtlCol="0">
            <a:spAutoFit/>
          </a:bodyPr>
          <a:lstStyle/>
          <a:p>
            <a:r>
              <a:rPr lang="en-US"/>
              <a:t>Đổi ngôn ngữ của Mobile</a:t>
            </a:r>
          </a:p>
        </p:txBody>
      </p:sp>
    </p:spTree>
    <p:extLst>
      <p:ext uri="{BB962C8B-B14F-4D97-AF65-F5344CB8AC3E}">
        <p14:creationId xmlns:p14="http://schemas.microsoft.com/office/powerpoint/2010/main" val="269513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7_n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3076575" cy="4610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7_nn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194" y="1447800"/>
            <a:ext cx="2362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7_nn_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828800"/>
            <a:ext cx="2362200" cy="2609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65637" y="4457701"/>
            <a:ext cx="1093313" cy="369332"/>
          </a:xfrm>
          <a:prstGeom prst="rect">
            <a:avLst/>
          </a:prstGeom>
          <a:noFill/>
        </p:spPr>
        <p:txBody>
          <a:bodyPr wrap="none" rtlCol="0">
            <a:spAutoFit/>
          </a:bodyPr>
          <a:lstStyle/>
          <a:p>
            <a:r>
              <a:rPr lang="en-US" u="sng" strike="sngStrike">
                <a:solidFill>
                  <a:srgbClr val="FF0000"/>
                </a:solidFill>
              </a:rPr>
              <a:t>Hardcode</a:t>
            </a:r>
            <a:endParaRPr lang="en-US" u="sng" strike="sngStrike">
              <a:solidFill>
                <a:srgbClr val="FF0000"/>
              </a:solidFill>
            </a:endParaRPr>
          </a:p>
        </p:txBody>
      </p:sp>
    </p:spTree>
    <p:extLst>
      <p:ext uri="{BB962C8B-B14F-4D97-AF65-F5344CB8AC3E}">
        <p14:creationId xmlns:p14="http://schemas.microsoft.com/office/powerpoint/2010/main" val="1653452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179</Words>
  <Application>Microsoft Office PowerPoint</Application>
  <PresentationFormat>On-screen Show (4:3)</PresentationFormat>
  <Paragraphs>13</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202</cp:revision>
  <dcterms:created xsi:type="dcterms:W3CDTF">2011-04-06T04:04:31Z</dcterms:created>
  <dcterms:modified xsi:type="dcterms:W3CDTF">2016-02-29T05:21:23Z</dcterms:modified>
</cp:coreProperties>
</file>