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3/04/24_intent_0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uythanhcse.files.wordpress.com/2013/04/24_intent_4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uythanhcse.files.wordpress.com/2013/04/24_intent_11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Intent 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32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Khái niệm Intent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công dụng chính của Intent: </a:t>
            </a:r>
            <a:r>
              <a:rPr lang="en-US" kern="0">
                <a:solidFill>
                  <a:srgbClr val="FF0000"/>
                </a:solidFill>
                <a:latin typeface="Cambria" panose="02040503050406030204" pitchFamily="18" charset="0"/>
              </a:rPr>
              <a:t>Khởi động Activity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, Khởi động Service,Chuyển thông điệp tới Broadcast Reiceiver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loại Intent: Implicit Intent, Explicit Intent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85800"/>
            <a:ext cx="7772400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</a:pPr>
            <a:r>
              <a:rPr lang="en-US" altLang="en-US" b="1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Intent được sử dụng để truyền tải thông điệp, yêu cầu một hành động xử lý từ thành phần được gọi.</a:t>
            </a:r>
          </a:p>
          <a:p>
            <a:pPr marL="342900" lvl="0" indent="-342900" fontAlgn="base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</a:pPr>
            <a:r>
              <a:rPr lang="en-US" altLang="en-US" b="1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Intent được sử dụng trong ba trường hợp chính:</a:t>
            </a:r>
          </a:p>
          <a:p>
            <a:pPr marL="692150" lvl="1" indent="-234950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</a:pP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Khởi động </a:t>
            </a:r>
            <a:r>
              <a:rPr lang="en-US" altLang="en-US" kern="0">
                <a:solidFill>
                  <a:srgbClr val="3366FF"/>
                </a:solidFill>
                <a:latin typeface="Arial"/>
                <a:ea typeface="MS PGothic" panose="020B0600070205080204" pitchFamily="34" charset="-128"/>
              </a:rPr>
              <a:t>Activity</a:t>
            </a: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 thông qua phương thức </a:t>
            </a:r>
            <a:r>
              <a:rPr lang="en-US" altLang="en-US" kern="0">
                <a:solidFill>
                  <a:srgbClr val="3366FF"/>
                </a:solidFill>
                <a:latin typeface="Arial"/>
                <a:ea typeface="MS PGothic" panose="020B0600070205080204" pitchFamily="34" charset="-128"/>
              </a:rPr>
              <a:t>startActivity</a:t>
            </a: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.</a:t>
            </a:r>
          </a:p>
          <a:p>
            <a:pPr marL="692150" lvl="1" indent="-234950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</a:pP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Khởi động </a:t>
            </a:r>
            <a:r>
              <a:rPr lang="en-US" altLang="en-US" kern="0">
                <a:solidFill>
                  <a:srgbClr val="3366FF"/>
                </a:solidFill>
                <a:latin typeface="Arial"/>
                <a:ea typeface="MS PGothic" panose="020B0600070205080204" pitchFamily="34" charset="-128"/>
              </a:rPr>
              <a:t>Service</a:t>
            </a: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 thông qua phương thức </a:t>
            </a:r>
            <a:r>
              <a:rPr lang="en-US" altLang="en-US" kern="0">
                <a:solidFill>
                  <a:srgbClr val="3366FF"/>
                </a:solidFill>
                <a:latin typeface="Arial"/>
                <a:ea typeface="MS PGothic" panose="020B0600070205080204" pitchFamily="34" charset="-128"/>
              </a:rPr>
              <a:t>startService</a:t>
            </a: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.</a:t>
            </a:r>
          </a:p>
          <a:p>
            <a:pPr marL="692150" lvl="1" indent="-234950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</a:pP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Chuyển thông điệp đến </a:t>
            </a:r>
            <a:r>
              <a:rPr lang="en-US" altLang="en-US" kern="0">
                <a:solidFill>
                  <a:srgbClr val="3366FF"/>
                </a:solidFill>
                <a:latin typeface="Arial"/>
                <a:ea typeface="MS PGothic" panose="020B0600070205080204" pitchFamily="34" charset="-128"/>
              </a:rPr>
              <a:t>BroadcastReceiver</a:t>
            </a: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 thông qua phương thức </a:t>
            </a:r>
            <a:r>
              <a:rPr lang="en-US" altLang="en-US" kern="0">
                <a:solidFill>
                  <a:srgbClr val="3366FF"/>
                </a:solidFill>
                <a:latin typeface="Arial"/>
                <a:ea typeface="MS PGothic" panose="020B0600070205080204" pitchFamily="34" charset="-128"/>
              </a:rPr>
              <a:t>sendBroadcast</a:t>
            </a:r>
            <a:r>
              <a:rPr lang="en-US" altLang="en-US" kern="0">
                <a:solidFill>
                  <a:srgbClr val="333399"/>
                </a:solidFill>
                <a:latin typeface="Arial"/>
                <a:ea typeface="MS PGothic" panose="020B0600070205080204" pitchFamily="34" charset="-128"/>
              </a:rPr>
              <a:t>.</a:t>
            </a:r>
            <a:endParaRPr lang="en-US" altLang="en-US" sz="1400" kern="0">
              <a:solidFill>
                <a:srgbClr val="333399"/>
              </a:solidFill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4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 txBox="1">
            <a:spLocks noChangeArrowheads="1"/>
          </p:cNvSpPr>
          <p:nvPr/>
        </p:nvSpPr>
        <p:spPr bwMode="auto">
          <a:xfrm>
            <a:off x="533400" y="7620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được chia làm hai dạng: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Explicit Intent: chỉ định rõ thành phần xử lý thông qua tên lớp, thường được dùng để gọi đến các thành phần trong cùng ứng dụng.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Implicit Intent: không chỉ định rõ thành phần xử lý, thay vào đó bổ sung các thuộc tính như: mô tả hành động, dạng dữ liệu…</a:t>
            </a:r>
          </a:p>
        </p:txBody>
      </p:sp>
      <p:pic>
        <p:nvPicPr>
          <p:cNvPr id="4" name="Picture 1" descr="intent-filters@2x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65151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60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457200" y="7620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Explicit Intent: chỉ cần sử dụng thuộc tính Component.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Khai báo: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new Intent(this, &lt;Component&gt;);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dụ: khởi động Activity có tên SecondActivity từ MainActivity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new Intent(MainActivty.this, SecondActivity.class);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startActivity(intent);</a:t>
            </a:r>
          </a:p>
        </p:txBody>
      </p:sp>
    </p:spTree>
    <p:extLst>
      <p:ext uri="{BB962C8B-B14F-4D97-AF65-F5344CB8AC3E}">
        <p14:creationId xmlns:p14="http://schemas.microsoft.com/office/powerpoint/2010/main" val="59883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81000" y="5334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Implicit Intent: chỉ cần sử dụng thuộc tính Action.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Khai báo: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new Intent(&lt;Action&gt;);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dụ: khởi động Activity có thể thực hiện ACTION_VIEW.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new Intent(Intent.ACTION_VIEW);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startActivity(intent);</a:t>
            </a:r>
          </a:p>
        </p:txBody>
      </p:sp>
    </p:spTree>
    <p:extLst>
      <p:ext uri="{BB962C8B-B14F-4D97-AF65-F5344CB8AC3E}">
        <p14:creationId xmlns:p14="http://schemas.microsoft.com/office/powerpoint/2010/main" val="162920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6575" y="3216275"/>
            <a:ext cx="9144000" cy="457200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 thuần là mở một Activity khác.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46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</a:t>
            </a:r>
            <a:endParaRPr kumimoji="0" lang="en-US" sz="1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600" b="0" i="0" u="none" strike="noStrike" cap="none" normalizeH="0" baseline="0">
                <a:ln>
                  <a:noFill/>
                </a:ln>
                <a:solidFill>
                  <a:srgbClr val="046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1600" b="0" i="0" u="none" strike="noStrike" cap="none" normalizeH="0" baseline="0">
              <a:ln>
                <a:noFill/>
              </a:ln>
              <a:solidFill>
                <a:srgbClr val="04648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24_intent_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3725"/>
            <a:ext cx="58483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9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0375" y="3840163"/>
            <a:ext cx="9144000" cy="457200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 một Activity khác đồng thời truyền dữ liệu qua.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Bạn xem hình Tôi minh họa dưới này: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46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</a:t>
            </a:r>
            <a:endParaRPr kumimoji="0" lang="en-US" sz="15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5100" b="0" i="0" u="none" strike="noStrike" cap="none" normalizeH="0" baseline="0">
                <a:ln>
                  <a:noFill/>
                </a:ln>
                <a:solidFill>
                  <a:srgbClr val="046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5100" b="0" i="0" u="none" strike="noStrike" cap="none" normalizeH="0" baseline="0">
              <a:ln>
                <a:noFill/>
              </a:ln>
              <a:solidFill>
                <a:srgbClr val="04648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24_intent_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8388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63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0600" y="685800"/>
            <a:ext cx="7532896" cy="923330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 một Activity khác đồng thời truyền dữ liệu qua và xử lý kết quả trả về.</a:t>
            </a:r>
            <a:endParaRPr kumimoji="0" lang="en-US" sz="18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Ví dụ này bạn sẽ biết cách xử lý kết quả trả về như thế nào.</a:t>
            </a:r>
            <a:endParaRPr kumimoji="0" lang="en-US" sz="18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Bạn xem hình minh họa:</a:t>
            </a:r>
            <a:endParaRPr kumimoji="0" lang="en-US" sz="18900" b="0" i="0" strike="noStrike" cap="none" normalizeH="0" baseline="0">
              <a:ln>
                <a:noFill/>
              </a:ln>
              <a:solidFill>
                <a:srgbClr val="04648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24_intent_1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545782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16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DC599EA-E531-43D2-B601-DCD286BE1D5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330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</vt:lpstr>
      <vt:lpstr>MS PGothic</vt:lpstr>
      <vt:lpstr>MS PGothic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211</cp:revision>
  <dcterms:created xsi:type="dcterms:W3CDTF">2011-04-06T04:04:31Z</dcterms:created>
  <dcterms:modified xsi:type="dcterms:W3CDTF">2016-02-29T08:05:43Z</dcterms:modified>
</cp:coreProperties>
</file>