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Truyền và nhận dữ liệu giữa  các Activity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33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mở một Activity như thế nào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Hiểu và sử dụng được startActivity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truyền dữ liệu qua Activity: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trực tiếp từ Intent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đóng gói vào Bundle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nhận dữ liệu truyền từ Activity: </a:t>
            </a: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getIntent()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0" y="914400"/>
            <a:ext cx="3429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một màn hình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0" y="2743200"/>
            <a:ext cx="34290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một màn hình và gửi dữ liệu</a:t>
            </a:r>
          </a:p>
          <a:p>
            <a:pPr algn="ctr"/>
            <a:r>
              <a:rPr lang="en-US"/>
              <a:t>(gửi primitive data, object data)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72200" y="941696"/>
            <a:ext cx="1828800" cy="11811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trực tiếp vào Intent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77000" y="3067050"/>
            <a:ext cx="1828800" cy="11811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Đóng gói vào Bundle trước</a:t>
            </a: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5105400" y="1532246"/>
            <a:ext cx="1066800" cy="128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5638800" y="3418196"/>
            <a:ext cx="838200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209800" y="4858602"/>
            <a:ext cx="3429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mành hình, gửi dữ liệu và quan tâm kết quả trả về</a:t>
            </a:r>
            <a:endParaRPr lang="en-US"/>
          </a:p>
        </p:txBody>
      </p:sp>
      <p:cxnSp>
        <p:nvCxnSpPr>
          <p:cNvPr id="13" name="Straight Arrow Connector 12"/>
          <p:cNvCxnSpPr>
            <a:endCxn id="2" idx="1"/>
          </p:cNvCxnSpPr>
          <p:nvPr/>
        </p:nvCxnSpPr>
        <p:spPr>
          <a:xfrm flipV="1">
            <a:off x="533400" y="1181100"/>
            <a:ext cx="1752600" cy="18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" y="3417059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" y="3713327"/>
            <a:ext cx="1714500" cy="154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99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201</cp:revision>
  <dcterms:created xsi:type="dcterms:W3CDTF">2011-04-06T04:04:31Z</dcterms:created>
  <dcterms:modified xsi:type="dcterms:W3CDTF">2016-02-29T08:52:01Z</dcterms:modified>
</cp:coreProperties>
</file>