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Truyền dữ liệu và tự động lắng nghe kết quả trả về giữa các Activity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34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Hiểu và sử dụng được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startActivityForResult,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setResult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Nắm được quy trình 6 bước gửi,nhận và lắng nghe kết quả trả về.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Vận dụng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foregroundlifetime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để lắng nghe kết quả trả về 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1447800"/>
            <a:ext cx="2895600" cy="403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8382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Màn hình A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36351" y="1479645"/>
            <a:ext cx="2895600" cy="403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8774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Màn hình B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19050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a: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2413231"/>
            <a:ext cx="28956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113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980" y="2860827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b: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9627" y="3369058"/>
            <a:ext cx="28956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57952" y="3911715"/>
            <a:ext cx="157630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và nhận kết quả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44958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quả ở đây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19400" y="3020324"/>
            <a:ext cx="2362200" cy="111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0119" y="2558659"/>
            <a:ext cx="155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113 và 100 qua màn hình 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36351" y="3844056"/>
            <a:ext cx="325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113 và 100, sau đó tính ước số chung lớn nhất của 113 và 100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01716" y="4762500"/>
            <a:ext cx="279428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2869" y="4762500"/>
            <a:ext cx="155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lại ước số chung lớn nhất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1742"/>
              </p:ext>
            </p:extLst>
          </p:nvPr>
        </p:nvGraphicFramePr>
        <p:xfrm>
          <a:off x="228600" y="685800"/>
          <a:ext cx="8763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355593300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1407917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Màn</a:t>
                      </a:r>
                      <a:r>
                        <a:rPr lang="en-US" baseline="0"/>
                        <a:t> hình MainActivity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Màn</a:t>
                      </a:r>
                      <a:r>
                        <a:rPr lang="en-US" baseline="0"/>
                        <a:t> hình ManHinhXuLyActivity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698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Bước</a:t>
                      </a:r>
                      <a:r>
                        <a:rPr lang="en-US" baseline="0"/>
                        <a:t> 1:</a:t>
                      </a:r>
                    </a:p>
                    <a:p>
                      <a:pPr algn="l"/>
                      <a:r>
                        <a:rPr lang="en-US"/>
                        <a:t>startActivityForResult(intent,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en-US"/>
                        <a:t>);</a:t>
                      </a:r>
                      <a:br>
                        <a:rPr lang="en-US"/>
                      </a:b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Bước</a:t>
                      </a:r>
                      <a:r>
                        <a:rPr lang="en-US" baseline="0"/>
                        <a:t> 2:</a:t>
                      </a:r>
                    </a:p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en-US"/>
                        <a:t>=getIntent();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928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Bước</a:t>
                      </a:r>
                      <a:r>
                        <a:rPr lang="en-US" baseline="0"/>
                        <a:t> 3</a:t>
                      </a:r>
                    </a:p>
                    <a:p>
                      <a:pPr algn="ctr"/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//Thay đổi thông tin và gán vào cho intent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//nên sử dụng lại intent (ko cần tạo mới)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vi-VN"/>
                        <a:t>.putExtra(</a:t>
                      </a: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"USCLN"</a:t>
                      </a:r>
                      <a:r>
                        <a:rPr lang="vi-VN"/>
                        <a:t>,uscln);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588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Bước 4: </a:t>
                      </a:r>
                      <a:endParaRPr lang="en-US" sz="1800" i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 dấu kết quả trả về: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/>
                        <a:t>setResult(</a:t>
                      </a: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vi-VN"/>
                        <a:t>,</a:t>
                      </a: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vi-VN"/>
                        <a:t>);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755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Bước</a:t>
                      </a:r>
                      <a:r>
                        <a:rPr lang="en-US" baseline="0"/>
                        <a:t> 6</a:t>
                      </a:r>
                    </a:p>
                    <a:p>
                      <a:pPr algn="l"/>
                      <a:r>
                        <a:rPr lang="en-US" baseline="0"/>
                        <a:t>Nhận kết quả trong </a:t>
                      </a:r>
                      <a:r>
                        <a:rPr lang="en-US"/>
                        <a:t>onActivityResult</a:t>
                      </a:r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(Chỉ</a:t>
                      </a:r>
                      <a:r>
                        <a:rPr lang="en-US" baseline="0"/>
                        <a:t> nhận trong vòng đời foregroundlifetime)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Bước 5</a:t>
                      </a:r>
                      <a:endParaRPr lang="en-US" sz="1800" i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phải đóng màn hình này lại: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//để màn hình MainActivity trở thành Foreground lifetime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//vì nó chỉ tự động nhận được kết quả trả về ở trong Foreground lifetime</a:t>
                      </a:r>
                      <a:br>
                        <a:rPr lang="vi-VN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vi-VN"/>
                        <a:t>finish();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1599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3429000" y="49530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144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206</cp:revision>
  <dcterms:created xsi:type="dcterms:W3CDTF">2011-04-06T04:04:31Z</dcterms:created>
  <dcterms:modified xsi:type="dcterms:W3CDTF">2016-02-29T09:28:29Z</dcterms:modified>
</cp:coreProperties>
</file>