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71" autoAdjust="0"/>
  </p:normalViewPr>
  <p:slideViewPr>
    <p:cSldViewPr>
      <p:cViewPr>
        <p:scale>
          <a:sx n="100" d="100"/>
          <a:sy n="100" d="100"/>
        </p:scale>
        <p:origin x="6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Asset –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Shared Preferences 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ambria" panose="02040503050406030204" pitchFamily="18" charset="0"/>
              </a:rPr>
              <a:t>Bài 37</a:t>
            </a: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truy suất tài nguyên trong Asset: Ví dụ về đổi font chữ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lưu trạng thái thao tác sử dụng bằng Share Preference, hiểu được cách hoạt đột của Editor, bản chất tập tin lưu trữ của Share Preferences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66473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Share Preferences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chỉ cho phép lưu 8 kiểu cơ sở và chuỗi</a:t>
            </a:r>
          </a:p>
          <a:p>
            <a:r>
              <a:rPr lang="en-US"/>
              <a:t>boolean,byte,char,short,int,long,float,double</a:t>
            </a:r>
          </a:p>
          <a:p>
            <a:r>
              <a:rPr lang="en-US"/>
              <a:t>String</a:t>
            </a:r>
          </a:p>
          <a:p>
            <a:r>
              <a:rPr lang="en-US"/>
              <a:t>Làm sao để lưu đối tượng?</a:t>
            </a:r>
            <a:r>
              <a:rPr lang="en-US">
                <a:sym typeface="Wingdings" panose="05000000000000000000" pitchFamily="2" charset="2"/>
              </a:rPr>
              <a:t> phân rã đối tượng, lưu theo thuộc tính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Để sử dụng Assets: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Để đọc tập tin trong assets:</a:t>
            </a:r>
          </a:p>
          <a:p>
            <a:r>
              <a:rPr lang="en-US"/>
              <a:t> 	String</a:t>
            </a:r>
            <a:r>
              <a:rPr lang="en-US"/>
              <a:t>[] arrFontName = assetManager.list("</a:t>
            </a:r>
            <a:r>
              <a:rPr lang="en-US"/>
              <a:t>font");</a:t>
            </a:r>
          </a:p>
          <a:p>
            <a:endParaRPr lang="en-US"/>
          </a:p>
          <a:p>
            <a:r>
              <a:rPr lang="en-US"/>
              <a:t>Để sử dụng SharePreference:</a:t>
            </a:r>
          </a:p>
          <a:p>
            <a:pPr marL="342900" indent="-342900">
              <a:buAutoNum type="arabicParenR"/>
            </a:pPr>
            <a:r>
              <a:rPr lang="en-US"/>
              <a:t>Tên nếu có thì chính tên.xml, còn không lấy tên Activity.xml (ví dụ Nếu ta nằm màn hình MainActivity mà ko đặt tên </a:t>
            </a:r>
            <a:r>
              <a:rPr lang="en-US">
                <a:sym typeface="Wingdings" panose="05000000000000000000" pitchFamily="2" charset="2"/>
              </a:rPr>
              <a:t> MainActivity.xml</a:t>
            </a:r>
          </a:p>
          <a:p>
            <a:r>
              <a:rPr lang="en-US">
                <a:solidFill>
                  <a:srgbClr val="FF0000"/>
                </a:solidFill>
              </a:rPr>
              <a:t>SharedPreferences</a:t>
            </a:r>
            <a:r>
              <a:rPr lang="en-US"/>
              <a:t> </a:t>
            </a:r>
            <a:r>
              <a:rPr lang="en-US"/>
              <a:t>preferences=getSharedPreferences(“tên file”,MODE_PRIVATE);</a:t>
            </a:r>
          </a:p>
          <a:p>
            <a:r>
              <a:rPr lang="en-US"/>
              <a:t>2) Muốn lưu trữ ta phải dùng đối tượng Editor</a:t>
            </a:r>
          </a:p>
          <a:p>
            <a:r>
              <a:rPr lang="en-US"/>
              <a:t>SharedPreferences.Editor </a:t>
            </a:r>
            <a:r>
              <a:rPr lang="en-US"/>
              <a:t>editor=preferences.edit();</a:t>
            </a:r>
          </a:p>
          <a:p>
            <a:r>
              <a:rPr lang="en-US"/>
              <a:t>3) Xác nhận lưu trữ (bắt buộc phải có):  editor.commit();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4343" y="962799"/>
            <a:ext cx="4224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AssetManager assetManager = getAssets();</a:t>
            </a:r>
          </a:p>
        </p:txBody>
      </p:sp>
    </p:spTree>
    <p:extLst>
      <p:ext uri="{BB962C8B-B14F-4D97-AF65-F5344CB8AC3E}">
        <p14:creationId xmlns:p14="http://schemas.microsoft.com/office/powerpoint/2010/main" val="110573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104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Ngọc Tống</cp:lastModifiedBy>
  <cp:revision>208</cp:revision>
  <dcterms:created xsi:type="dcterms:W3CDTF">2011-04-06T04:04:31Z</dcterms:created>
  <dcterms:modified xsi:type="dcterms:W3CDTF">2016-02-29T13:25:27Z</dcterms:modified>
</cp:coreProperties>
</file>