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Tìm hiểu về Sqlite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38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sử dụng SQliteManager trong firefox để tạo cơ sở dữ liệu: Tạo cơ sở dữ liệu, tạo bảng, cột, thêm dữ liệu, tìm kiếm, chỉnh sửa, xóa dữ liệu….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33400"/>
            <a:ext cx="861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Bản chất của Sqlite là 1 Cơ sở dữ liệu</a:t>
            </a:r>
          </a:p>
          <a:p>
            <a:endParaRPr lang="en-US" sz="3200"/>
          </a:p>
          <a:p>
            <a:r>
              <a:rPr lang="en-US" sz="3200"/>
              <a:t>CRUD (thêm, truy vấn, cập nhật, xóa)</a:t>
            </a:r>
          </a:p>
          <a:p>
            <a:endParaRPr lang="en-US" sz="3200"/>
          </a:p>
          <a:p>
            <a:r>
              <a:rPr lang="en-US" sz="3200"/>
              <a:t>Chứa tập các bảng có mối quan hệ</a:t>
            </a:r>
          </a:p>
          <a:p>
            <a:endParaRPr lang="en-US" sz="3200"/>
          </a:p>
          <a:p>
            <a:r>
              <a:rPr lang="en-US" sz="3200"/>
              <a:t>1 Bảng sẽ có các cột và các dòng  : Cột là các thuộc tính , dòng chính là tập các dữ liệu (tập đối tượng)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8266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33400" y="685800"/>
            <a:ext cx="2133600" cy="2514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Cơ sở dữ liệu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13894"/>
              </p:ext>
            </p:extLst>
          </p:nvPr>
        </p:nvGraphicFramePr>
        <p:xfrm>
          <a:off x="3048000" y="67329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077828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8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Tên</a:t>
                      </a:r>
                      <a:r>
                        <a:rPr lang="en-US" baseline="0"/>
                        <a:t> cột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Kiểu</a:t>
                      </a:r>
                      <a:r>
                        <a:rPr lang="en-US" baseline="0"/>
                        <a:t>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2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9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7178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58692"/>
              </p:ext>
            </p:extLst>
          </p:nvPr>
        </p:nvGraphicFramePr>
        <p:xfrm>
          <a:off x="3048000" y="2895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077828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8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Tên</a:t>
                      </a:r>
                      <a:r>
                        <a:rPr lang="en-US" baseline="0"/>
                        <a:t> cột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Kiểu</a:t>
                      </a:r>
                      <a:r>
                        <a:rPr lang="en-US" baseline="0"/>
                        <a:t>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2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9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717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5690"/>
              </p:ext>
            </p:extLst>
          </p:nvPr>
        </p:nvGraphicFramePr>
        <p:xfrm>
          <a:off x="990600" y="4953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077828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8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Tên</a:t>
                      </a:r>
                      <a:r>
                        <a:rPr lang="en-US" baseline="0"/>
                        <a:t> cột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Kiểu</a:t>
                      </a:r>
                      <a:r>
                        <a:rPr lang="en-US" baseline="0"/>
                        <a:t>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2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9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7178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438400" y="1784445"/>
            <a:ext cx="609600" cy="15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2700" y="2150792"/>
            <a:ext cx="647700" cy="15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>
          <a:xfrm>
            <a:off x="1600200" y="3200400"/>
            <a:ext cx="381000" cy="191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8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5784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Các bước để có Sqlite:</a:t>
            </a:r>
          </a:p>
          <a:p>
            <a:pPr marL="457200" indent="-457200">
              <a:buAutoNum type="arabicParenR"/>
            </a:pPr>
            <a:r>
              <a:rPr lang="en-US" sz="2400"/>
              <a:t>Dùng add on Sqlite manager trong firefox</a:t>
            </a:r>
          </a:p>
          <a:p>
            <a:pPr marL="457200" indent="-457200">
              <a:buAutoNum type="arabicParenR"/>
            </a:pPr>
            <a:r>
              <a:rPr lang="en-US" sz="2400"/>
              <a:t>Cài vào và tạo Cơ sở dữ liệu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1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152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207</cp:revision>
  <dcterms:created xsi:type="dcterms:W3CDTF">2011-04-06T04:04:31Z</dcterms:created>
  <dcterms:modified xsi:type="dcterms:W3CDTF">2016-02-29T13:56:53Z</dcterms:modified>
</cp:coreProperties>
</file>