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6" r:id="rId4"/>
    <p:sldId id="267" r:id="rId5"/>
    <p:sldId id="263" r:id="rId6"/>
    <p:sldId id="265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>
        <p:scale>
          <a:sx n="75" d="100"/>
          <a:sy n="75" d="100"/>
        </p:scale>
        <p:origin x="1284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620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Sao chép dữ liệu Sqlite vào hệ thống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ambria" panose="02040503050406030204" pitchFamily="18" charset="0"/>
              </a:rPr>
              <a:t>Bài 39</a:t>
            </a: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Cách thức coding tự động sao chép cơ sở dữ liệu Sqlite từ Assets và thư mục cài đặt phần mềm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1">
            <a:spLocks noChangeArrowheads="1"/>
          </p:cNvSpPr>
          <p:nvPr/>
        </p:nvSpPr>
        <p:spPr bwMode="auto">
          <a:xfrm>
            <a:off x="609600" y="685800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anose="05000000000000000000" pitchFamily="2" charset="2"/>
              <a:buChar char="q"/>
              <a:tabLst/>
              <a:defRPr/>
            </a:pPr>
            <a:r>
              <a:rPr kumimoji="0" lang="vi-VN" altLang="en-US" sz="20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Đường dẫn của cơ sở dữ liệu: </a:t>
            </a: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MS PGothic" panose="020B060007020508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anose="05000000000000000000" pitchFamily="2" charset="2"/>
              <a:buChar char="q"/>
              <a:tabLst/>
              <a:defRPr/>
            </a:pPr>
            <a:r>
              <a:rPr kumimoji="0" lang="vi-VN" altLang="en-US" sz="20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Cơ sở dữ liệu SQLite cung cấp riêng cho ứng dụng tạo nó. Nếu cần cung cấp dữ liệu cho các ứng dụng khác, nên sử dụng </a:t>
            </a:r>
            <a:r>
              <a:rPr kumimoji="0" lang="vi-VN" altLang="en-US" sz="2000" b="1" i="1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Content Provider.</a:t>
            </a:r>
            <a:endParaRPr kumimoji="0" lang="en-US" altLang="en-US" sz="2000" b="1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MS PGothic" panose="020B0600070205080204" pitchFamily="34" charset="-128"/>
            </a:endParaRPr>
          </a:p>
        </p:txBody>
      </p:sp>
      <p:sp>
        <p:nvSpPr>
          <p:cNvPr id="3" name="Rounded Rectangle 1"/>
          <p:cNvSpPr>
            <a:spLocks noChangeArrowheads="1"/>
          </p:cNvSpPr>
          <p:nvPr/>
        </p:nvSpPr>
        <p:spPr bwMode="auto">
          <a:xfrm>
            <a:off x="1617662" y="1622425"/>
            <a:ext cx="6408738" cy="935038"/>
          </a:xfrm>
          <a:prstGeom prst="roundRect">
            <a:avLst>
              <a:gd name="adj" fmla="val 16667"/>
            </a:avLst>
          </a:prstGeom>
          <a:solidFill>
            <a:srgbClr val="CCFFCC">
              <a:alpha val="12941"/>
            </a:srgbClr>
          </a:solidFill>
          <a:ln w="9525" algn="ctr">
            <a:solidFill>
              <a:srgbClr val="006600"/>
            </a:solidFill>
            <a:round/>
            <a:headEnd/>
            <a:tailEnd/>
          </a:ln>
        </p:spPr>
        <p:txBody>
          <a:bodyPr lIns="92075" tIns="46038" rIns="92075" bIns="46038" anchor="ctr"/>
          <a:lstStyle>
            <a:lvl1pPr marL="342900" indent="-342900">
              <a:defRPr sz="2000" b="1">
                <a:solidFill>
                  <a:srgbClr val="333399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>
              <a:defRPr sz="2000" b="1">
                <a:solidFill>
                  <a:srgbClr val="333399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000" b="1">
                <a:solidFill>
                  <a:srgbClr val="333399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000" b="1">
                <a:solidFill>
                  <a:srgbClr val="333399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000" b="1">
                <a:solidFill>
                  <a:srgbClr val="333399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marL="0" marR="0" lvl="1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Tx/>
              <a:buNone/>
              <a:tabLst/>
              <a:defRPr/>
            </a:pPr>
            <a:r>
              <a:rPr kumimoji="0" lang="vi-VN" altLang="en-US" sz="20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</a:rPr>
              <a:t>DATA/data/APP_NAME/databases/FILENAME</a:t>
            </a:r>
          </a:p>
        </p:txBody>
      </p:sp>
    </p:spTree>
    <p:extLst>
      <p:ext uri="{BB962C8B-B14F-4D97-AF65-F5344CB8AC3E}">
        <p14:creationId xmlns:p14="http://schemas.microsoft.com/office/powerpoint/2010/main" val="439772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31_sqlite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752600"/>
            <a:ext cx="340042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19400" y="762000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cụ thể: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267200" y="2895600"/>
            <a:ext cx="327660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72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" y="8382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DATABASE_NAME=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"Arirang.sqlite"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DB_PATH_SUFFIX =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"/databases/"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SQLiteDatabase database=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21776" y="1658541"/>
            <a:ext cx="9150824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processCopy() {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//private app</a:t>
            </a:r>
            <a:b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dbFile = getDatabasePath(DATABASE_NAME);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(!dbFile.exists())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b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CopyDataBaseFromAsset();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Toast.makeText(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"Copying sucess from Assets folder"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Toast.LENGTH_LONG).show();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(Exception e)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Toast.makeText(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e.toString(), Toast.LENGTH_LONG).show();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1776" y="54864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getDatabasePath() {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getApplicationInfo().dataDir + DB_PATH_SUFFIX+ DATABASE_NAME;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08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28800" y="4234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4000" y="228600"/>
            <a:ext cx="7439857" cy="68941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CopyDataBaseFromAsset()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InputStream myInput;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myInput = getAssets().open(DATABASE_NAME);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Path to the just created empty db</a:t>
            </a:r>
            <a:b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outFileName = getDatabasePath();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if the path doesn't exist first, create it</a:t>
            </a:r>
            <a:b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f =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File(getApplicationInfo().dataDir + DB_PATH_SUFFIX);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(!f.exists())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f.mkdir();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Open the empty db as the output stream</a:t>
            </a:r>
            <a:b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OutputStream myOutput =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FileOutputStream(outFileName);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transfer bytes from the inputfile to the outputfile</a:t>
            </a:r>
            <a:b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buffer =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byte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((length = myInput.read(buffer)) &gt;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myOutput.write(buffer,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length);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Close the streams</a:t>
            </a:r>
            <a:b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myOutput.flush();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myOutput.close();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myInput.close();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(IOException e) {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TODO Auto-generated catch block</a:t>
            </a:r>
            <a:b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e.printStackTrace();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02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100</Words>
  <Application>Microsoft Office PowerPoint</Application>
  <PresentationFormat>On-screen Show (4:3)</PresentationFormat>
  <Paragraphs>15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Cambria</vt:lpstr>
      <vt:lpstr>Courier New</vt:lpstr>
      <vt:lpstr>MS PGothic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Ngọc Tống</cp:lastModifiedBy>
  <cp:revision>219</cp:revision>
  <dcterms:created xsi:type="dcterms:W3CDTF">2011-04-06T04:04:31Z</dcterms:created>
  <dcterms:modified xsi:type="dcterms:W3CDTF">2016-03-01T02:10:24Z</dcterms:modified>
</cp:coreProperties>
</file>