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7" r:id="rId6"/>
    <p:sldId id="265" r:id="rId7"/>
    <p:sldId id="266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Tương tác Android với Sqlite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40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mở cơ sở dữ liệu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thức truy vấn dữ liệu Sqlite trong android: query, rawquery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thức chỉnh sửa dữ liệu: update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thức xóa dữ liệu: deletete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Thêm dữ liệu vào CSDL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CRUD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C: insert; R (query,rawquery), U(update)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D(delete)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4582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/>
              <a:t>SQLiteDatabase</a:t>
            </a:r>
            <a:r>
              <a:rPr lang="en-US" sz="2000"/>
              <a:t> database=</a:t>
            </a:r>
          </a:p>
          <a:p>
            <a:r>
              <a:rPr lang="en-US" sz="2000"/>
              <a:t>	openOrCreateDatabase("Tên CSDL",MODE_PRIVATE,null);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824" y="1676400"/>
            <a:ext cx="8001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 Cursor cursor=database.query("Tên Bảng",null,null,null,null,null,null);</a:t>
            </a:r>
          </a:p>
          <a:p>
            <a:r>
              <a:rPr lang="en-US"/>
              <a:t>while (cursor.moveToNext())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String mabh=cursor.getString(0);</a:t>
            </a:r>
          </a:p>
          <a:p>
            <a:r>
              <a:rPr lang="en-US"/>
              <a:t>            String tenbh=cursor.getString(1);</a:t>
            </a:r>
          </a:p>
          <a:p>
            <a:r>
              <a:rPr lang="en-US"/>
              <a:t>       }</a:t>
            </a:r>
          </a:p>
          <a:p>
            <a:r>
              <a:rPr lang="en-US"/>
              <a:t>cursor.close();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28" y="3990439"/>
            <a:ext cx="8001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 Cursor cursor=database.rawquery(“select * from [Tên Bảng]");</a:t>
            </a:r>
          </a:p>
          <a:p>
            <a:r>
              <a:rPr lang="en-US"/>
              <a:t>while (cursor.moveToNext())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String mabh=cursor.getString(0);</a:t>
            </a:r>
          </a:p>
          <a:p>
            <a:r>
              <a:rPr lang="en-US"/>
              <a:t>            String tenbh=cursor.getString(1);</a:t>
            </a:r>
          </a:p>
          <a:p>
            <a:r>
              <a:rPr lang="en-US"/>
              <a:t>       }</a:t>
            </a:r>
          </a:p>
          <a:p>
            <a:r>
              <a:rPr lang="en-US"/>
              <a:t>cursor.close();</a:t>
            </a:r>
          </a:p>
        </p:txBody>
      </p:sp>
    </p:spTree>
    <p:extLst>
      <p:ext uri="{BB962C8B-B14F-4D97-AF65-F5344CB8AC3E}">
        <p14:creationId xmlns:p14="http://schemas.microsoft.com/office/powerpoint/2010/main" val="207205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382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 Cursor cursor=database.rawquery(“select * from [Tên Bảng] where ma=? And ten=?“,</a:t>
            </a:r>
          </a:p>
          <a:p>
            <a:r>
              <a:rPr lang="en-US"/>
              <a:t>new </a:t>
            </a:r>
          </a:p>
          <a:p>
            <a:r>
              <a:rPr lang="en-US"/>
              <a:t>String[]{“1”,”hello hello”}</a:t>
            </a:r>
          </a:p>
          <a:p>
            <a:r>
              <a:rPr lang="en-US"/>
              <a:t>);</a:t>
            </a:r>
          </a:p>
          <a:p>
            <a:r>
              <a:rPr lang="en-US"/>
              <a:t>while (cursor.moveToNext())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String mabh=cursor.getString(0);</a:t>
            </a:r>
          </a:p>
          <a:p>
            <a:r>
              <a:rPr lang="en-US"/>
              <a:t>            String tenbh=cursor.getString(1);</a:t>
            </a:r>
          </a:p>
          <a:p>
            <a:r>
              <a:rPr lang="en-US"/>
              <a:t>       }</a:t>
            </a:r>
          </a:p>
          <a:p>
            <a:r>
              <a:rPr lang="en-US"/>
              <a:t>cursor.close();</a:t>
            </a:r>
          </a:p>
        </p:txBody>
      </p:sp>
    </p:spTree>
    <p:extLst>
      <p:ext uri="{BB962C8B-B14F-4D97-AF65-F5344CB8AC3E}">
        <p14:creationId xmlns:p14="http://schemas.microsoft.com/office/powerpoint/2010/main" val="41308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35"/>
          <a:stretch/>
        </p:blipFill>
        <p:spPr>
          <a:xfrm>
            <a:off x="533400" y="1066800"/>
            <a:ext cx="7868507" cy="525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533400"/>
            <a:ext cx="617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Nói thêm Cú pháp truy xuất dữ liệu trong câu lệnh SQL (query):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1828800"/>
            <a:ext cx="2971800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649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Nói thêm Cú pháp truy xuất dữ liệu trong câu lệnh SQL (rawQuery):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767820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SELECT {Tên trường cần truy vấn, * nếu lấy tất cả các trường}</a:t>
            </a:r>
          </a:p>
          <a:p>
            <a:r>
              <a:rPr lang="en-US"/>
              <a:t>FROM {Tên Table}</a:t>
            </a:r>
          </a:p>
          <a:p>
            <a:r>
              <a:rPr lang="en-US"/>
              <a:t>WHERE {Biểu thức điều kiện}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-SELECT dùng để đọc thông tin từ cơ sở dữ liệu theo trường hợp quy định </a:t>
            </a:r>
          </a:p>
          <a:p>
            <a:r>
              <a:rPr lang="en-US"/>
              <a:t>hay những biểu thức cho trường hợp đó.</a:t>
            </a:r>
          </a:p>
          <a:p>
            <a:r>
              <a:rPr lang="en-US"/>
              <a:t>-FROM chỉ  ra tên một bảng hay những bảng có liên quan cần truy vấn </a:t>
            </a:r>
          </a:p>
          <a:p>
            <a:r>
              <a:rPr lang="en-US"/>
              <a:t>thông tin.</a:t>
            </a:r>
          </a:p>
          <a:p>
            <a:r>
              <a:rPr lang="en-US"/>
              <a:t>-WHERE để  tạo nên điều kiện cần lọc mẩu tin theo tiêu chuẩn được định </a:t>
            </a:r>
          </a:p>
          <a:p>
            <a:r>
              <a:rPr lang="en-US"/>
              <a:t>nghĩa. Thông thường, WHERE dùng cột (trường) để  so sánh với giá trị</a:t>
            </a:r>
          </a:p>
          <a:p>
            <a:r>
              <a:rPr lang="en-US"/>
              <a:t>cột khác, hay biểu thức chứa cột (trường) bất kỳ có trong bảng (table).</a:t>
            </a:r>
          </a:p>
        </p:txBody>
      </p:sp>
    </p:spTree>
    <p:extLst>
      <p:ext uri="{BB962C8B-B14F-4D97-AF65-F5344CB8AC3E}">
        <p14:creationId xmlns:p14="http://schemas.microsoft.com/office/powerpoint/2010/main" val="40179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Insert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0705"/>
            <a:ext cx="7912793" cy="1981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0916" y="2369866"/>
            <a:ext cx="4710528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u="sng"/>
              <a:t>Ví dụ:</a:t>
            </a:r>
          </a:p>
          <a:p>
            <a:r>
              <a:rPr lang="en-US"/>
              <a:t>newValues.put(COL_MA, “01”);</a:t>
            </a:r>
          </a:p>
          <a:p>
            <a:r>
              <a:rPr lang="en-US"/>
              <a:t>newValues.put(COL_TEN, “Topica Edumall”);</a:t>
            </a:r>
          </a:p>
          <a:p>
            <a:r>
              <a:rPr lang="en-US"/>
              <a:t>//Thêm dòng đó vào database</a:t>
            </a:r>
          </a:p>
          <a:p>
            <a:r>
              <a:rPr lang="en-US"/>
              <a:t>database.insert(TABLE_NAME, null, newValues);</a:t>
            </a:r>
          </a:p>
        </p:txBody>
      </p:sp>
      <p:pic>
        <p:nvPicPr>
          <p:cNvPr id="1026" name="Picture 2" descr="31_sqlit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05239"/>
            <a:ext cx="515388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8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Update</a:t>
            </a:r>
          </a:p>
        </p:txBody>
      </p:sp>
      <p:pic>
        <p:nvPicPr>
          <p:cNvPr id="2050" name="Picture 2" descr="31_sqlite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59" y="2971800"/>
            <a:ext cx="70866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7200"/>
            <a:ext cx="6572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Delete</a:t>
            </a:r>
          </a:p>
          <a:p>
            <a:r>
              <a:rPr lang="en-US"/>
              <a:t>-  Sử dụng câu truy vấn delete truyền vào tên bảng và chỉ số của hàng cần xóa trong mệnh </a:t>
            </a:r>
          </a:p>
          <a:p>
            <a:r>
              <a:rPr lang="en-US"/>
              <a:t>đề WHER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730"/>
            <a:ext cx="9037605" cy="1057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14" y="2743200"/>
            <a:ext cx="6124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4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374</Words>
  <Application>Microsoft Office PowerPoint</Application>
  <PresentationFormat>On-screen Show (4:3)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243</cp:revision>
  <dcterms:created xsi:type="dcterms:W3CDTF">2011-04-06T04:04:31Z</dcterms:created>
  <dcterms:modified xsi:type="dcterms:W3CDTF">2016-03-01T02:56:52Z</dcterms:modified>
</cp:coreProperties>
</file>