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>
        <p:scale>
          <a:sx n="100" d="100"/>
          <a:sy n="100" d="100"/>
        </p:scale>
        <p:origin x="564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ContentProvider để đọc danh bạ trong hệ thống điện thoại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41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thức đọc danh bạ bằng ContentProvider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Nắm được các cột thuộc tính của danh bạ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37160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 &lt;uses-permission android:name="android.permission.READ_CONTACTS" /&gt;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2634801" y="2438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public class Contact implements Serializable{</a:t>
            </a:r>
          </a:p>
          <a:p>
            <a:r>
              <a:rPr lang="en-US"/>
              <a:t>    private String name;</a:t>
            </a:r>
          </a:p>
          <a:p>
            <a:r>
              <a:rPr lang="en-US"/>
              <a:t>    private String phone;</a:t>
            </a:r>
          </a:p>
          <a:p>
            <a:r>
              <a:rPr lang="en-US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85800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AndroidManifest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5612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534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private void </a:t>
            </a:r>
            <a:r>
              <a:rPr lang="en-US" b="1"/>
              <a:t>readAllContactsFromPhone</a:t>
            </a:r>
            <a:r>
              <a:rPr lang="en-US"/>
              <a:t>() {</a:t>
            </a:r>
          </a:p>
          <a:p>
            <a:r>
              <a:rPr lang="en-US"/>
              <a:t>        Uri uriContact= </a:t>
            </a:r>
            <a:r>
              <a:rPr lang="en-US">
                <a:solidFill>
                  <a:srgbClr val="FF0000"/>
                </a:solidFill>
              </a:rPr>
              <a:t>ContactsContract.CommonDataKinds.Phone.CONTENT_URI</a:t>
            </a:r>
            <a:r>
              <a:rPr lang="en-US"/>
              <a:t>;</a:t>
            </a:r>
          </a:p>
          <a:p>
            <a:r>
              <a:rPr lang="en-US"/>
              <a:t>        Cursor cursor=getContentResolver().query(uriContact,null,null,null,null);</a:t>
            </a:r>
          </a:p>
          <a:p>
            <a:r>
              <a:rPr lang="en-US"/>
              <a:t>        dsContact.clear();</a:t>
            </a:r>
          </a:p>
          <a:p>
            <a:r>
              <a:rPr lang="en-US"/>
              <a:t>        while(cursor.moveToNext())</a:t>
            </a:r>
          </a:p>
          <a:p>
            <a:r>
              <a:rPr lang="en-US"/>
              <a:t>        {</a:t>
            </a:r>
          </a:p>
          <a:p>
            <a:r>
              <a:rPr lang="en-US"/>
              <a:t>            //Tạo cột tên:</a:t>
            </a:r>
          </a:p>
          <a:p>
            <a:r>
              <a:rPr lang="en-US"/>
              <a:t>            String idName=ContactsContract.Contacts.DISPLAY_NAME;</a:t>
            </a:r>
          </a:p>
          <a:p>
            <a:r>
              <a:rPr lang="en-US"/>
              <a:t>            int </a:t>
            </a:r>
            <a:r>
              <a:rPr lang="en-US">
                <a:solidFill>
                  <a:srgbClr val="FF0000"/>
                </a:solidFill>
              </a:rPr>
              <a:t>colNameIndex</a:t>
            </a:r>
            <a:r>
              <a:rPr lang="en-US"/>
              <a:t>=cursor.getColumnIndex(idName);</a:t>
            </a:r>
          </a:p>
          <a:p>
            <a:r>
              <a:rPr lang="en-US"/>
              <a:t>            String name=cursor.getString(colNameIndex);</a:t>
            </a:r>
          </a:p>
          <a:p>
            <a:endParaRPr lang="en-US"/>
          </a:p>
          <a:p>
            <a:r>
              <a:rPr lang="en-US"/>
              <a:t>            String idPhone=ContactsContract.CommonDataKinds.Phone.NUMBER;</a:t>
            </a:r>
          </a:p>
          <a:p>
            <a:r>
              <a:rPr lang="en-US"/>
              <a:t>            int colPhoneIndex=cursor.getColumnIndex(idPhone);</a:t>
            </a:r>
          </a:p>
          <a:p>
            <a:r>
              <a:rPr lang="en-US"/>
              <a:t>            String phone=cursor.getString(</a:t>
            </a:r>
            <a:r>
              <a:rPr lang="en-US">
                <a:solidFill>
                  <a:srgbClr val="FF0000"/>
                </a:solidFill>
              </a:rPr>
              <a:t>colPhoneIndex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            Contact contact=new Contact(name,phone);</a:t>
            </a:r>
          </a:p>
          <a:p>
            <a:r>
              <a:rPr lang="en-US"/>
              <a:t>            dsContact.add(contact);</a:t>
            </a:r>
          </a:p>
          <a:p>
            <a:r>
              <a:rPr lang="en-US"/>
              <a:t>        }</a:t>
            </a:r>
          </a:p>
          <a:p>
            <a:r>
              <a:rPr lang="en-US"/>
              <a:t>        cursor.close();</a:t>
            </a:r>
          </a:p>
          <a:p>
            <a:r>
              <a:rPr lang="en-US"/>
              <a:t>        adapContact.notifyDataSetChanged();</a:t>
            </a:r>
          </a:p>
          <a:p>
            <a:r>
              <a:rPr 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9502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133</Words>
  <Application>Microsoft Office PowerPoint</Application>
  <PresentationFormat>On-screen Show (4:3)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218</cp:revision>
  <dcterms:created xsi:type="dcterms:W3CDTF">2011-04-06T04:04:31Z</dcterms:created>
  <dcterms:modified xsi:type="dcterms:W3CDTF">2016-03-01T03:42:25Z</dcterms:modified>
</cp:coreProperties>
</file>