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Chuyển hoạt animation 1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47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Hiểu được cách tạo file animation: rotate,translae, scale…. Giúp giao diện đẹp mắt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ắm được một số thuộc tính quan trọng của animation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oding khởi tạo được animation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ử lý lắng nghe kết thúc chuyển hoạt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9220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/>
              <a:t>Bước 1:</a:t>
            </a:r>
          </a:p>
          <a:p>
            <a:r>
              <a:rPr lang="en-US" sz="2400"/>
              <a:t>Tạo file xml để có Animation</a:t>
            </a:r>
          </a:p>
          <a:p>
            <a:r>
              <a:rPr lang="en-US" sz="2400" u="sng"/>
              <a:t>Bước 2:</a:t>
            </a:r>
          </a:p>
          <a:p>
            <a:r>
              <a:rPr lang="en-US" sz="2400"/>
              <a:t>Nạp xml ở bước 1 lên bộ nhớ</a:t>
            </a:r>
          </a:p>
          <a:p>
            <a:r>
              <a:rPr lang="en-US" sz="2400"/>
              <a:t>Animation shake = </a:t>
            </a:r>
          </a:p>
          <a:p>
            <a:r>
              <a:rPr lang="en-US" sz="2400"/>
              <a:t>	</a:t>
            </a:r>
            <a:r>
              <a:rPr lang="en-US" sz="2400"/>
              <a:t>AnimationUtils.loadAnimation(context, </a:t>
            </a:r>
            <a:r>
              <a:rPr lang="en-US" sz="2400">
                <a:solidFill>
                  <a:srgbClr val="FF0000"/>
                </a:solidFill>
              </a:rPr>
              <a:t>R.anim.fade_in</a:t>
            </a:r>
            <a:r>
              <a:rPr lang="en-US" sz="2400"/>
              <a:t>);</a:t>
            </a:r>
          </a:p>
          <a:p>
            <a:r>
              <a:rPr lang="en-US" sz="2400" u="sng"/>
              <a:t>Bước 3:</a:t>
            </a:r>
          </a:p>
          <a:p>
            <a:endParaRPr lang="en-US" sz="2400"/>
          </a:p>
          <a:p>
            <a:r>
              <a:rPr lang="en-US" sz="2400"/>
              <a:t>Bất kỳ View nào (control nào) trên giao diện cũng có thể gọi:</a:t>
            </a:r>
          </a:p>
          <a:p>
            <a:endParaRPr lang="en-US" sz="2400"/>
          </a:p>
          <a:p>
            <a:r>
              <a:rPr lang="en-US" sz="2400"/>
              <a:t>view.startAnimation(shake);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715000"/>
            <a:ext cx="1876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shake.addListener</a:t>
            </a:r>
          </a:p>
        </p:txBody>
      </p:sp>
    </p:spTree>
    <p:extLst>
      <p:ext uri="{BB962C8B-B14F-4D97-AF65-F5344CB8AC3E}">
        <p14:creationId xmlns:p14="http://schemas.microsoft.com/office/powerpoint/2010/main" val="328273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80772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&lt;?xml version="1.0" encoding="utf-8"?&gt;</a:t>
            </a:r>
          </a:p>
          <a:p>
            <a:r>
              <a:rPr lang="en-US"/>
              <a:t>&lt;set xmlns:android="http://schemas.android.com/apk/res/android"</a:t>
            </a:r>
          </a:p>
          <a:p>
            <a:r>
              <a:rPr lang="en-US"/>
              <a:t>    android:fillAfter="true"</a:t>
            </a:r>
          </a:p>
          <a:p>
            <a:r>
              <a:rPr lang="en-US"/>
              <a:t>    &gt;</a:t>
            </a:r>
          </a:p>
          <a:p>
            <a:endParaRPr lang="en-US"/>
          </a:p>
          <a:p>
            <a:r>
              <a:rPr lang="en-US"/>
              <a:t>    &lt;alpha</a:t>
            </a:r>
          </a:p>
          <a:p>
            <a:r>
              <a:rPr lang="en-US"/>
              <a:t>        android:duration="1000"</a:t>
            </a:r>
          </a:p>
          <a:p>
            <a:r>
              <a:rPr lang="en-US"/>
              <a:t>        android:fromAlpha="0.0"</a:t>
            </a:r>
          </a:p>
          <a:p>
            <a:r>
              <a:rPr lang="en-US"/>
              <a:t>        android:interpolator="@android:anim/accelerate_interpolator"</a:t>
            </a:r>
          </a:p>
          <a:p>
            <a:r>
              <a:rPr lang="en-US"/>
              <a:t>        android:toAlpha="1.0" /&gt;</a:t>
            </a:r>
          </a:p>
          <a:p>
            <a:endParaRPr lang="en-US"/>
          </a:p>
          <a:p>
            <a:r>
              <a:rPr lang="en-US"/>
              <a:t>&lt;/set&gt;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838200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Hiệu ứng cho ListView:</a:t>
            </a:r>
          </a:p>
        </p:txBody>
      </p:sp>
    </p:spTree>
    <p:extLst>
      <p:ext uri="{BB962C8B-B14F-4D97-AF65-F5344CB8AC3E}">
        <p14:creationId xmlns:p14="http://schemas.microsoft.com/office/powerpoint/2010/main" val="40554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05342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public View getView(int position, View convertView, ViewGroup parent) {</a:t>
            </a:r>
          </a:p>
          <a:p>
            <a:r>
              <a:rPr lang="en-US"/>
              <a:t>        LayoutInflater inflater = this.context.getLayoutInflater();</a:t>
            </a:r>
          </a:p>
          <a:p>
            <a:r>
              <a:rPr lang="en-US"/>
              <a:t>        View view = inflater.inflate(R.layout.custom_layout, null);</a:t>
            </a:r>
          </a:p>
          <a:p>
            <a:r>
              <a:rPr lang="en-US"/>
              <a:t>        Animation shake = AnimationUtils.loadAnimation(context, R.anim.fade_in);</a:t>
            </a:r>
          </a:p>
          <a:p>
            <a:r>
              <a:rPr lang="en-US"/>
              <a:t>        view.startAnimation(shake);</a:t>
            </a:r>
          </a:p>
          <a:p>
            <a:r>
              <a:rPr lang="en-US"/>
              <a:t>        TextView txtCus= (TextView) view.findViewById(R.id.txtCusName);</a:t>
            </a:r>
          </a:p>
          <a:p>
            <a:r>
              <a:rPr lang="en-US"/>
              <a:t>        txtCus.setText(this.objects.get(position));</a:t>
            </a:r>
          </a:p>
          <a:p>
            <a:r>
              <a:rPr lang="en-US"/>
              <a:t>        return view;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172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/>
              <a:t>Xoay Control</a:t>
            </a:r>
          </a:p>
          <a:p>
            <a:pPr marL="342900" indent="-342900">
              <a:buAutoNum type="arabicParenR"/>
            </a:pPr>
            <a:r>
              <a:rPr lang="en-US"/>
              <a:t>Xoay giao diện (xoay nguyên cái màn hình)</a:t>
            </a:r>
          </a:p>
          <a:p>
            <a:pPr marL="342900" indent="-342900">
              <a:buAutoNum type="arabicParenR"/>
            </a:pPr>
            <a:r>
              <a:rPr lang="en-US"/>
              <a:t>Xoay control 360 độ trong 3 giây, sau đó tắt phần mềm</a:t>
            </a:r>
          </a:p>
          <a:p>
            <a:pPr marL="342900" indent="-342900">
              <a:buAutoNum type="arabicParenR"/>
            </a:pPr>
            <a:r>
              <a:rPr lang="en-US"/>
              <a:t>Làm hiệu ứng mờ rồi sáng dần cho ListView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226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232</cp:revision>
  <dcterms:created xsi:type="dcterms:W3CDTF">2011-04-06T04:04:31Z</dcterms:created>
  <dcterms:modified xsi:type="dcterms:W3CDTF">2016-03-01T07:59:57Z</dcterms:modified>
</cp:coreProperties>
</file>