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>
        <p:scale>
          <a:sx n="100" d="100"/>
          <a:sy n="100" d="100"/>
        </p:scale>
        <p:origin x="564" y="-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2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620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Project thực tế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ambria" panose="02040503050406030204" pitchFamily="18" charset="0"/>
              </a:rPr>
              <a:t>Bài 49</a:t>
            </a: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3788" y="-2209800"/>
            <a:ext cx="8686800" cy="1228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 public ImageView getImageView()</a:t>
            </a:r>
          </a:p>
          <a:p>
            <a:r>
              <a:rPr lang="en-US"/>
              <a:t>    {</a:t>
            </a:r>
          </a:p>
          <a:p>
            <a:r>
              <a:rPr lang="en-US"/>
              <a:t>        ImageView img =</a:t>
            </a:r>
          </a:p>
          <a:p>
            <a:r>
              <a:rPr lang="en-US"/>
              <a:t>                new ImageView(MainActivity.this);</a:t>
            </a:r>
          </a:p>
          <a:p>
            <a:r>
              <a:rPr lang="en-US"/>
              <a:t>        img.setX(rd.nextInt(500));</a:t>
            </a:r>
          </a:p>
          <a:p>
            <a:r>
              <a:rPr lang="en-US"/>
              <a:t>        return img;</a:t>
            </a:r>
          </a:p>
          <a:p>
            <a:r>
              <a:rPr lang="en-US"/>
              <a:t>    }</a:t>
            </a:r>
          </a:p>
          <a:p>
            <a:endParaRPr lang="en-US"/>
          </a:p>
          <a:p>
            <a:r>
              <a:rPr lang="en-US"/>
              <a:t>    public Drawable getDrawable()</a:t>
            </a:r>
          </a:p>
          <a:p>
            <a:r>
              <a:rPr lang="en-US"/>
              <a:t>    {</a:t>
            </a:r>
          </a:p>
          <a:p>
            <a:r>
              <a:rPr lang="en-US"/>
              <a:t>        Drawable draw;</a:t>
            </a:r>
          </a:p>
          <a:p>
            <a:r>
              <a:rPr lang="en-US"/>
              <a:t>        int i = rd.nextInt(5);</a:t>
            </a:r>
          </a:p>
          <a:p>
            <a:r>
              <a:rPr lang="en-US"/>
              <a:t>        switch (i) {</a:t>
            </a:r>
          </a:p>
          <a:p>
            <a:r>
              <a:rPr lang="en-US"/>
              <a:t>            case 0:</a:t>
            </a:r>
          </a:p>
          <a:p>
            <a:r>
              <a:rPr lang="en-US"/>
              <a:t>                draw = getResources().</a:t>
            </a:r>
          </a:p>
          <a:p>
            <a:r>
              <a:rPr lang="en-US"/>
              <a:t>                        getDrawable(R.drawable.n1);</a:t>
            </a:r>
          </a:p>
          <a:p>
            <a:r>
              <a:rPr lang="en-US"/>
              <a:t>                break;</a:t>
            </a:r>
          </a:p>
          <a:p>
            <a:r>
              <a:rPr lang="en-US"/>
              <a:t>            case 1:</a:t>
            </a:r>
          </a:p>
          <a:p>
            <a:r>
              <a:rPr lang="en-US"/>
              <a:t>                draw = getResources().</a:t>
            </a:r>
          </a:p>
          <a:p>
            <a:r>
              <a:rPr lang="en-US"/>
              <a:t>                        getDrawable(R.drawable.n2);</a:t>
            </a:r>
          </a:p>
          <a:p>
            <a:r>
              <a:rPr lang="en-US"/>
              <a:t>                break;</a:t>
            </a:r>
          </a:p>
          <a:p>
            <a:r>
              <a:rPr lang="en-US"/>
              <a:t>            case 2:</a:t>
            </a:r>
          </a:p>
          <a:p>
            <a:r>
              <a:rPr lang="en-US"/>
              <a:t>                draw = getResources().</a:t>
            </a:r>
          </a:p>
          <a:p>
            <a:r>
              <a:rPr lang="en-US"/>
              <a:t>                        getDrawable(R.drawable.n3);</a:t>
            </a:r>
          </a:p>
          <a:p>
            <a:r>
              <a:rPr lang="en-US"/>
              <a:t>                break;</a:t>
            </a:r>
          </a:p>
          <a:p>
            <a:r>
              <a:rPr lang="en-US"/>
              <a:t>            case 3:</a:t>
            </a:r>
          </a:p>
          <a:p>
            <a:r>
              <a:rPr lang="en-US"/>
              <a:t>                draw = getResources().</a:t>
            </a:r>
          </a:p>
          <a:p>
            <a:r>
              <a:rPr lang="en-US"/>
              <a:t>                        getDrawable(R.drawable.n4);</a:t>
            </a:r>
          </a:p>
          <a:p>
            <a:r>
              <a:rPr lang="en-US"/>
              <a:t>                break;</a:t>
            </a:r>
          </a:p>
          <a:p>
            <a:r>
              <a:rPr lang="en-US"/>
              <a:t>            case 4:</a:t>
            </a:r>
          </a:p>
          <a:p>
            <a:r>
              <a:rPr lang="en-US"/>
              <a:t>                draw = getResources().</a:t>
            </a:r>
          </a:p>
          <a:p>
            <a:r>
              <a:rPr lang="en-US"/>
              <a:t>                        getDrawable(R.drawable.n5);</a:t>
            </a:r>
          </a:p>
          <a:p>
            <a:r>
              <a:rPr lang="en-US"/>
              <a:t>                break;</a:t>
            </a:r>
          </a:p>
          <a:p>
            <a:r>
              <a:rPr lang="en-US"/>
              <a:t>            case 5:</a:t>
            </a:r>
          </a:p>
          <a:p>
            <a:r>
              <a:rPr lang="en-US"/>
              <a:t>                draw = getResources().</a:t>
            </a:r>
          </a:p>
          <a:p>
            <a:r>
              <a:rPr lang="en-US"/>
              <a:t>                        getDrawable(R.drawable.n6);</a:t>
            </a:r>
          </a:p>
          <a:p>
            <a:r>
              <a:rPr lang="en-US"/>
              <a:t>                break;</a:t>
            </a:r>
          </a:p>
          <a:p>
            <a:r>
              <a:rPr lang="en-US"/>
              <a:t>            default:</a:t>
            </a:r>
          </a:p>
          <a:p>
            <a:r>
              <a:rPr lang="en-US"/>
              <a:t>                draw = getResources().</a:t>
            </a:r>
          </a:p>
          <a:p>
            <a:r>
              <a:rPr lang="en-US"/>
              <a:t>                        getDrawable(R.drawable.n6);</a:t>
            </a:r>
          </a:p>
          <a:p>
            <a:r>
              <a:rPr lang="en-US"/>
              <a:t>                break;</a:t>
            </a:r>
          </a:p>
          <a:p>
            <a:r>
              <a:rPr lang="en-US"/>
              <a:t>        }</a:t>
            </a:r>
          </a:p>
          <a:p>
            <a:r>
              <a:rPr lang="en-US"/>
              <a:t>        return draw;</a:t>
            </a:r>
          </a:p>
          <a:p>
            <a:r>
              <a:rPr lang="en-US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79621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762000"/>
            <a:ext cx="7239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/>
              <a:t>Câu 1: </a:t>
            </a:r>
            <a:r>
              <a:rPr lang="en-US" sz="2400"/>
              <a:t>Bổ sung chức năng Game Over khi có bất kỳ trái bóng nào rơi xuống màn hình mà ta chưa kịp nhấn vào</a:t>
            </a:r>
          </a:p>
          <a:p>
            <a:r>
              <a:rPr lang="en-US" sz="2400" u="sng"/>
              <a:t>Câu 2: </a:t>
            </a:r>
            <a:r>
              <a:rPr lang="en-US" sz="2400"/>
              <a:t>Thay thế nút createBubble thành Menu cho Level</a:t>
            </a:r>
          </a:p>
          <a:p>
            <a:r>
              <a:rPr lang="en-US" sz="2400"/>
              <a:t>(3 level : level 1 có 6 trái bóng, level 2 có 9, level 3 có 12)</a:t>
            </a:r>
          </a:p>
          <a:p>
            <a:r>
              <a:rPr lang="en-US" sz="2400"/>
              <a:t>Ứng với level thì số lượng ngẫu nhiên trái bóng sẽ khác nhau và thường chạy nhanh hơn các level thấp.</a:t>
            </a:r>
          </a:p>
          <a:p>
            <a:r>
              <a:rPr lang="en-US" sz="2400" u="sng"/>
              <a:t>Câu 3: </a:t>
            </a:r>
            <a:r>
              <a:rPr lang="en-US" sz="2400"/>
              <a:t>Hiệu chỉnh cho trái bong chạy mọi hướng trên màn hình (hiện nay chi có hướng đứng)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23279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Viết Game bắn bóng bay, tính điểm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524000"/>
            <a:ext cx="5181600" cy="2181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8200"/>
            <a:ext cx="8858250" cy="25431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9400" y="5181600"/>
            <a:ext cx="105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drawable</a:t>
            </a:r>
          </a:p>
        </p:txBody>
      </p:sp>
    </p:spTree>
    <p:extLst>
      <p:ext uri="{BB962C8B-B14F-4D97-AF65-F5344CB8AC3E}">
        <p14:creationId xmlns:p14="http://schemas.microsoft.com/office/powerpoint/2010/main" val="122059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1295400"/>
            <a:ext cx="5334000" cy="3733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&lt;?xml version="1.0" encoding="utf-8"?&gt;</a:t>
            </a:r>
          </a:p>
          <a:p>
            <a:r>
              <a:rPr lang="en-US"/>
              <a:t>&lt;objectAnimator xmlns:android="http://schemas.android.com/apk/res/android"</a:t>
            </a:r>
          </a:p>
          <a:p>
            <a:r>
              <a:rPr lang="en-US"/>
              <a:t>    android:duration="3000"</a:t>
            </a:r>
          </a:p>
          <a:p>
            <a:r>
              <a:rPr lang="en-US"/>
              <a:t>    android:propertyName="y"</a:t>
            </a:r>
          </a:p>
          <a:p>
            <a:r>
              <a:rPr lang="en-US"/>
              <a:t>    android:repeatCount="1"</a:t>
            </a:r>
          </a:p>
          <a:p>
            <a:r>
              <a:rPr lang="en-US"/>
              <a:t>    android:repeatMode="reverse"</a:t>
            </a:r>
          </a:p>
          <a:p>
            <a:r>
              <a:rPr lang="en-US"/>
              <a:t>    android:valueFrom="1000"</a:t>
            </a:r>
          </a:p>
          <a:p>
            <a:r>
              <a:rPr lang="en-US"/>
              <a:t>    android:valueTo="20"</a:t>
            </a:r>
          </a:p>
          <a:p>
            <a:r>
              <a:rPr lang="en-US"/>
              <a:t>    &gt;</a:t>
            </a:r>
          </a:p>
          <a:p>
            <a:endParaRPr lang="en-US"/>
          </a:p>
          <a:p>
            <a:r>
              <a:rPr lang="en-US"/>
              <a:t>&lt;/objectAnimator&gt;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3352800" y="457200"/>
            <a:ext cx="335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bubble_animation.xml (animator)</a:t>
            </a:r>
          </a:p>
        </p:txBody>
      </p:sp>
    </p:spTree>
    <p:extLst>
      <p:ext uri="{BB962C8B-B14F-4D97-AF65-F5344CB8AC3E}">
        <p14:creationId xmlns:p14="http://schemas.microsoft.com/office/powerpoint/2010/main" val="1611704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381000"/>
            <a:ext cx="102108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/>
              <a:t>&lt;LinearLayout xmlns:android="http://schemas.android.com/apk/res/android"</a:t>
            </a:r>
          </a:p>
          <a:p>
            <a:r>
              <a:rPr lang="en-US" sz="1100"/>
              <a:t>    xmlns:tools="http://schemas.android.com/tools" android:layout_width="match_parent"</a:t>
            </a:r>
          </a:p>
          <a:p>
            <a:r>
              <a:rPr lang="en-US" sz="1100"/>
              <a:t>    android:layout_height="match_parent" android:paddingLeft="@dimen/activity_horizontal_margin"</a:t>
            </a:r>
          </a:p>
          <a:p>
            <a:r>
              <a:rPr lang="en-US" sz="1100"/>
              <a:t>    android:paddingRight="@dimen/activity_horizontal_margin"</a:t>
            </a:r>
          </a:p>
          <a:p>
            <a:r>
              <a:rPr lang="en-US" sz="1100"/>
              <a:t>    android:orientation="vertical"</a:t>
            </a:r>
          </a:p>
          <a:p>
            <a:r>
              <a:rPr lang="en-US" sz="1100"/>
              <a:t>    android:paddingTop="@dimen/activity_vertical_margin"</a:t>
            </a:r>
          </a:p>
          <a:p>
            <a:r>
              <a:rPr lang="en-US" sz="1100"/>
              <a:t>    android:paddingBottom="@dimen/activity_vertical_margin" tools:context=".MainActivity"&gt;</a:t>
            </a:r>
          </a:p>
          <a:p>
            <a:endParaRPr lang="en-US" sz="1100"/>
          </a:p>
          <a:p>
            <a:r>
              <a:rPr lang="en-US" sz="1100"/>
              <a:t>    &lt;TextView</a:t>
            </a:r>
          </a:p>
          <a:p>
            <a:r>
              <a:rPr lang="en-US" sz="1100"/>
              <a:t>        android:id="@+id/txtScore"</a:t>
            </a:r>
          </a:p>
          <a:p>
            <a:r>
              <a:rPr lang="en-US" sz="1100"/>
              <a:t>        android:layout_width="match_parent"</a:t>
            </a:r>
          </a:p>
          <a:p>
            <a:r>
              <a:rPr lang="en-US" sz="1100"/>
              <a:t>        android:layout_height="wrap_content"</a:t>
            </a:r>
          </a:p>
          <a:p>
            <a:r>
              <a:rPr lang="en-US" sz="1100"/>
              <a:t>        android:gravity="center"</a:t>
            </a:r>
          </a:p>
          <a:p>
            <a:r>
              <a:rPr lang="en-US" sz="1100"/>
              <a:t>        android:text="Score : 0"</a:t>
            </a:r>
          </a:p>
          <a:p>
            <a:r>
              <a:rPr lang="en-US" sz="1100"/>
              <a:t>        android:textColor="#ffff00"</a:t>
            </a:r>
          </a:p>
          <a:p>
            <a:r>
              <a:rPr lang="en-US" sz="1100"/>
              <a:t>        android:textAppearance="?android:attr/textAppearanceLarge"</a:t>
            </a:r>
          </a:p>
          <a:p>
            <a:r>
              <a:rPr lang="en-US" sz="1100"/>
              <a:t>        tools:ignore="HardcodedText" /&gt;</a:t>
            </a:r>
          </a:p>
          <a:p>
            <a:endParaRPr lang="en-US" sz="1100"/>
          </a:p>
          <a:p>
            <a:r>
              <a:rPr lang="en-US" sz="1100"/>
              <a:t>    &lt;LinearLayout</a:t>
            </a:r>
          </a:p>
          <a:p>
            <a:r>
              <a:rPr lang="en-US" sz="1100"/>
              <a:t>        android:id="@+id/layoutBubble"</a:t>
            </a:r>
          </a:p>
          <a:p>
            <a:r>
              <a:rPr lang="en-US" sz="1100"/>
              <a:t>        android:layout_width="match_parent"</a:t>
            </a:r>
          </a:p>
          <a:p>
            <a:r>
              <a:rPr lang="en-US" sz="1100"/>
              <a:t>        android:layout_height="wrap_content"</a:t>
            </a:r>
          </a:p>
          <a:p>
            <a:r>
              <a:rPr lang="en-US" sz="1100"/>
              <a:t>        android:layout_weight="1"</a:t>
            </a:r>
          </a:p>
          <a:p>
            <a:r>
              <a:rPr lang="en-US" sz="1100"/>
              <a:t>        android:orientation="vertical" &gt;</a:t>
            </a:r>
          </a:p>
          <a:p>
            <a:r>
              <a:rPr lang="en-US" sz="1100"/>
              <a:t>    &lt;/LinearLayout&gt;</a:t>
            </a:r>
          </a:p>
          <a:p>
            <a:endParaRPr lang="en-US" sz="1100"/>
          </a:p>
          <a:p>
            <a:r>
              <a:rPr lang="en-US" sz="1100"/>
              <a:t>    &lt;Button</a:t>
            </a:r>
          </a:p>
          <a:p>
            <a:r>
              <a:rPr lang="en-US" sz="1100"/>
              <a:t>        android:id="@+id/btnCreateBubble"</a:t>
            </a:r>
          </a:p>
          <a:p>
            <a:r>
              <a:rPr lang="en-US" sz="1100"/>
              <a:t>        android:layout_width="wrap_content"</a:t>
            </a:r>
          </a:p>
          <a:p>
            <a:r>
              <a:rPr lang="en-US" sz="1100"/>
              <a:t>        android:layout_height="wrap_content"</a:t>
            </a:r>
          </a:p>
          <a:p>
            <a:r>
              <a:rPr lang="en-US" sz="1100"/>
              <a:t>        android:text="Create Bubble"</a:t>
            </a:r>
          </a:p>
          <a:p>
            <a:r>
              <a:rPr lang="en-US" sz="1100"/>
              <a:t>        android:layout_gravity="center"</a:t>
            </a:r>
          </a:p>
          <a:p>
            <a:r>
              <a:rPr lang="en-US" sz="1100"/>
              <a:t>        tools:ignore="HardcodedText" /&gt;</a:t>
            </a:r>
          </a:p>
          <a:p>
            <a:r>
              <a:rPr lang="en-US" sz="1100"/>
              <a:t>&lt;/LinearLayout&gt;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297180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MainLayout</a:t>
            </a:r>
          </a:p>
        </p:txBody>
      </p:sp>
    </p:spTree>
    <p:extLst>
      <p:ext uri="{BB962C8B-B14F-4D97-AF65-F5344CB8AC3E}">
        <p14:creationId xmlns:p14="http://schemas.microsoft.com/office/powerpoint/2010/main" val="4188806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685800"/>
            <a:ext cx="7772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public class MainActivity extends ActionBarActivity {</a:t>
            </a:r>
          </a:p>
          <a:p>
            <a:r>
              <a:rPr lang="en-US"/>
              <a:t>    int score=0;</a:t>
            </a:r>
          </a:p>
          <a:p>
            <a:r>
              <a:rPr lang="en-US"/>
              <a:t>    Random rd;</a:t>
            </a:r>
          </a:p>
          <a:p>
            <a:r>
              <a:rPr lang="en-US"/>
              <a:t>    TextView txtscore;</a:t>
            </a:r>
          </a:p>
          <a:p>
            <a:r>
              <a:rPr lang="en-US"/>
              <a:t>    LayoutParams params;</a:t>
            </a:r>
          </a:p>
          <a:p>
            <a:r>
              <a:rPr lang="en-US"/>
              <a:t>    LinearLayout layoutBubble;</a:t>
            </a:r>
          </a:p>
          <a:p>
            <a:r>
              <a:rPr lang="en-US"/>
              <a:t>    Button btnCreateBubble;</a:t>
            </a:r>
          </a:p>
          <a:p>
            <a:r>
              <a:rPr lang="en-US"/>
              <a:t>    ObjectAnimator objectAnimator;</a:t>
            </a:r>
          </a:p>
          <a:p>
            <a:r>
              <a:rPr lang="en-US"/>
              <a:t>    @Override</a:t>
            </a:r>
          </a:p>
          <a:p>
            <a:r>
              <a:rPr lang="en-US"/>
              <a:t>    protected void onCreate(Bundle savedInstanceState) {</a:t>
            </a:r>
          </a:p>
          <a:p>
            <a:r>
              <a:rPr lang="en-US"/>
              <a:t>        super.onCreate(savedInstanceState);</a:t>
            </a:r>
          </a:p>
          <a:p>
            <a:r>
              <a:rPr lang="en-US"/>
              <a:t>        setContentView(R.layout.activity_main);</a:t>
            </a:r>
          </a:p>
          <a:p>
            <a:r>
              <a:rPr lang="en-US"/>
              <a:t>        addControls();</a:t>
            </a:r>
          </a:p>
          <a:p>
            <a:r>
              <a:rPr lang="en-US"/>
              <a:t>        addEvents();</a:t>
            </a:r>
          </a:p>
          <a:p>
            <a:r>
              <a:rPr lang="en-US"/>
              <a:t>    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0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582341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private void addEvents() {</a:t>
            </a:r>
          </a:p>
          <a:p>
            <a:r>
              <a:rPr lang="en-US"/>
              <a:t>        btnCreateBubble.setOnClickListener(new OnClickListener() {</a:t>
            </a:r>
          </a:p>
          <a:p>
            <a:endParaRPr lang="en-US"/>
          </a:p>
          <a:p>
            <a:r>
              <a:rPr lang="en-US"/>
              <a:t>            @Override</a:t>
            </a:r>
          </a:p>
          <a:p>
            <a:r>
              <a:rPr lang="en-US"/>
              <a:t>            public void onClick(View v) {</a:t>
            </a:r>
          </a:p>
          <a:p>
            <a:r>
              <a:rPr lang="en-US"/>
              <a:t>                // TODO Auto-generated method stub</a:t>
            </a:r>
          </a:p>
          <a:p>
            <a:r>
              <a:rPr lang="en-US"/>
              <a:t>                for (int i = 0; i &lt;= rd.nextInt(5); i++) {</a:t>
            </a:r>
          </a:p>
          <a:p>
            <a:r>
              <a:rPr lang="en-US"/>
              <a:t>                    ProcessAnim();</a:t>
            </a:r>
          </a:p>
          <a:p>
            <a:r>
              <a:rPr lang="en-US"/>
              <a:t>                }</a:t>
            </a:r>
          </a:p>
          <a:p>
            <a:r>
              <a:rPr lang="en-US"/>
              <a:t>            }</a:t>
            </a:r>
          </a:p>
          <a:p>
            <a:r>
              <a:rPr lang="en-US"/>
              <a:t>        });</a:t>
            </a:r>
          </a:p>
          <a:p>
            <a:r>
              <a:rPr lang="en-US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97520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612845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  <a:p>
            <a:r>
              <a:rPr lang="en-US"/>
              <a:t>    private void addControls() {</a:t>
            </a:r>
          </a:p>
          <a:p>
            <a:r>
              <a:rPr lang="en-US"/>
              <a:t>        txtscore = (TextView)</a:t>
            </a:r>
          </a:p>
          <a:p>
            <a:r>
              <a:rPr lang="en-US"/>
              <a:t>                findViewById(R.id.txtScore);</a:t>
            </a:r>
          </a:p>
          <a:p>
            <a:r>
              <a:rPr lang="en-US"/>
              <a:t>        rd = new Random();</a:t>
            </a:r>
          </a:p>
          <a:p>
            <a:r>
              <a:rPr lang="en-US"/>
              <a:t>        layoutBubble = (LinearLayout)</a:t>
            </a:r>
          </a:p>
          <a:p>
            <a:r>
              <a:rPr lang="en-US"/>
              <a:t>                findViewById(R.id.layoutBubble);</a:t>
            </a:r>
          </a:p>
          <a:p>
            <a:endParaRPr lang="en-US"/>
          </a:p>
          <a:p>
            <a:r>
              <a:rPr lang="en-US"/>
              <a:t>        params = new LayoutParams</a:t>
            </a:r>
          </a:p>
          <a:p>
            <a:r>
              <a:rPr lang="en-US"/>
              <a:t>                (</a:t>
            </a:r>
          </a:p>
          <a:p>
            <a:r>
              <a:rPr lang="en-US"/>
              <a:t>                        LinearLayout.LayoutParams.WRAP_CONTENT,</a:t>
            </a:r>
          </a:p>
          <a:p>
            <a:r>
              <a:rPr lang="en-US"/>
              <a:t>                        LinearLayout.LayoutParams.WRAP_CONTENT</a:t>
            </a:r>
          </a:p>
          <a:p>
            <a:r>
              <a:rPr lang="en-US"/>
              <a:t>                );</a:t>
            </a:r>
          </a:p>
          <a:p>
            <a:endParaRPr lang="en-US"/>
          </a:p>
          <a:p>
            <a:r>
              <a:rPr lang="en-US"/>
              <a:t>        btnCreateBubble = (Button)</a:t>
            </a:r>
          </a:p>
          <a:p>
            <a:r>
              <a:rPr lang="en-US"/>
              <a:t>                findViewById(R.id.btnCreateBubble);</a:t>
            </a:r>
          </a:p>
          <a:p>
            <a:endParaRPr lang="en-US"/>
          </a:p>
          <a:p>
            <a:r>
              <a:rPr lang="en-US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68948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-4343400"/>
            <a:ext cx="8229600" cy="1560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/>
          </a:p>
          <a:p>
            <a:r>
              <a:rPr lang="en-US"/>
              <a:t>    protected void ProcessAnim() {</a:t>
            </a:r>
          </a:p>
          <a:p>
            <a:r>
              <a:rPr lang="en-US"/>
              <a:t>        // TODO Auto-generated method stub</a:t>
            </a:r>
          </a:p>
          <a:p>
            <a:r>
              <a:rPr lang="en-US"/>
              <a:t>        //Drawing a bubble</a:t>
            </a:r>
          </a:p>
          <a:p>
            <a:r>
              <a:rPr lang="en-US"/>
              <a:t>        ImageView img = getImageView();</a:t>
            </a:r>
          </a:p>
          <a:p>
            <a:endParaRPr lang="en-US"/>
          </a:p>
          <a:p>
            <a:r>
              <a:rPr lang="en-US"/>
              <a:t>        img.setBackground(getDrawable());</a:t>
            </a:r>
          </a:p>
          <a:p>
            <a:r>
              <a:rPr lang="en-US"/>
              <a:t>        img.setOnClickListener(new OnClickListener() {</a:t>
            </a:r>
          </a:p>
          <a:p>
            <a:endParaRPr lang="en-US"/>
          </a:p>
          <a:p>
            <a:r>
              <a:rPr lang="en-US"/>
              <a:t>            @Override</a:t>
            </a:r>
          </a:p>
          <a:p>
            <a:r>
              <a:rPr lang="en-US"/>
              <a:t>            public void onClick(View arg0) {</a:t>
            </a:r>
          </a:p>
          <a:p>
            <a:r>
              <a:rPr lang="en-US"/>
              <a:t>                // TODO Auto-generated method stub</a:t>
            </a:r>
          </a:p>
          <a:p>
            <a:r>
              <a:rPr lang="en-US"/>
              <a:t>                layoutBubble.removeView(arg0);</a:t>
            </a:r>
          </a:p>
          <a:p>
            <a:r>
              <a:rPr lang="en-US"/>
              <a:t>                txtscore.setText("Score : "+(score+=1));</a:t>
            </a:r>
          </a:p>
          <a:p>
            <a:r>
              <a:rPr lang="en-US"/>
              <a:t>            }</a:t>
            </a:r>
          </a:p>
          <a:p>
            <a:r>
              <a:rPr lang="en-US"/>
              <a:t>        });</a:t>
            </a:r>
          </a:p>
          <a:p>
            <a:endParaRPr lang="en-US"/>
          </a:p>
          <a:p>
            <a:r>
              <a:rPr lang="en-US"/>
              <a:t>        objectAnimator = (ObjectAnimator)</a:t>
            </a:r>
          </a:p>
          <a:p>
            <a:r>
              <a:rPr lang="en-US"/>
              <a:t>                AnimatorInflater.</a:t>
            </a:r>
          </a:p>
          <a:p>
            <a:r>
              <a:rPr lang="en-US"/>
              <a:t>                        loadAnimator(MainActivity.this,</a:t>
            </a:r>
          </a:p>
          <a:p>
            <a:r>
              <a:rPr lang="en-US"/>
              <a:t>                                R.animator.bubble_animation);</a:t>
            </a:r>
          </a:p>
          <a:p>
            <a:r>
              <a:rPr lang="en-US"/>
              <a:t>        objectAnimator.setDuration(rd.nextInt(1000)+2000);</a:t>
            </a:r>
          </a:p>
          <a:p>
            <a:r>
              <a:rPr lang="en-US"/>
              <a:t>        objectAnimator.setTarget(img);</a:t>
            </a:r>
          </a:p>
          <a:p>
            <a:endParaRPr lang="en-US"/>
          </a:p>
          <a:p>
            <a:r>
              <a:rPr lang="en-US"/>
              <a:t>        layoutBubble.addView(img,params);</a:t>
            </a:r>
          </a:p>
          <a:p>
            <a:endParaRPr lang="en-US"/>
          </a:p>
          <a:p>
            <a:r>
              <a:rPr lang="en-US"/>
              <a:t>        objectAnimator.addListener(new Animator.AnimatorListener() {</a:t>
            </a:r>
          </a:p>
          <a:p>
            <a:endParaRPr lang="en-US"/>
          </a:p>
          <a:p>
            <a:r>
              <a:rPr lang="en-US"/>
              <a:t>            @Override</a:t>
            </a:r>
          </a:p>
          <a:p>
            <a:r>
              <a:rPr lang="en-US"/>
              <a:t>            public void onAnimationStart(Animator animation) {</a:t>
            </a:r>
          </a:p>
          <a:p>
            <a:r>
              <a:rPr lang="en-US"/>
              <a:t>                // TODO Auto-generated method stub</a:t>
            </a:r>
          </a:p>
          <a:p>
            <a:endParaRPr lang="en-US"/>
          </a:p>
          <a:p>
            <a:r>
              <a:rPr lang="en-US"/>
              <a:t>            }</a:t>
            </a:r>
          </a:p>
          <a:p>
            <a:endParaRPr lang="en-US"/>
          </a:p>
          <a:p>
            <a:r>
              <a:rPr lang="en-US"/>
              <a:t>            @Override</a:t>
            </a:r>
          </a:p>
          <a:p>
            <a:r>
              <a:rPr lang="en-US"/>
              <a:t>            public void onAnimationRepeat(Animator animation) {</a:t>
            </a:r>
          </a:p>
          <a:p>
            <a:r>
              <a:rPr lang="en-US"/>
              <a:t>                // TODO Auto-generated method stub</a:t>
            </a:r>
          </a:p>
          <a:p>
            <a:endParaRPr lang="en-US"/>
          </a:p>
          <a:p>
            <a:r>
              <a:rPr lang="en-US"/>
              <a:t>            }</a:t>
            </a:r>
          </a:p>
          <a:p>
            <a:endParaRPr lang="en-US"/>
          </a:p>
          <a:p>
            <a:r>
              <a:rPr lang="en-US"/>
              <a:t>            @Override</a:t>
            </a:r>
          </a:p>
          <a:p>
            <a:r>
              <a:rPr lang="en-US"/>
              <a:t>            public void onAnimationEnd(Animator animation) {</a:t>
            </a:r>
          </a:p>
          <a:p>
            <a:r>
              <a:rPr lang="en-US"/>
              <a:t>                // TODO Auto-generated method stub</a:t>
            </a:r>
          </a:p>
          <a:p>
            <a:r>
              <a:rPr lang="en-US"/>
              <a:t>                layoutBubble.removeView((View)</a:t>
            </a:r>
          </a:p>
          <a:p>
            <a:r>
              <a:rPr lang="en-US"/>
              <a:t>                        ((ObjectAnimator)animation).getTarget());</a:t>
            </a:r>
          </a:p>
          <a:p>
            <a:r>
              <a:rPr lang="en-US"/>
              <a:t>            }</a:t>
            </a:r>
          </a:p>
          <a:p>
            <a:endParaRPr lang="en-US"/>
          </a:p>
          <a:p>
            <a:r>
              <a:rPr lang="en-US"/>
              <a:t>            @Override</a:t>
            </a:r>
          </a:p>
          <a:p>
            <a:r>
              <a:rPr lang="en-US"/>
              <a:t>            public void onAnimationCancel(Animator animation) {</a:t>
            </a:r>
          </a:p>
          <a:p>
            <a:r>
              <a:rPr lang="en-US"/>
              <a:t>                // TODO Auto-generated method stub</a:t>
            </a:r>
          </a:p>
          <a:p>
            <a:endParaRPr lang="en-US"/>
          </a:p>
          <a:p>
            <a:r>
              <a:rPr lang="en-US"/>
              <a:t>            }</a:t>
            </a:r>
          </a:p>
          <a:p>
            <a:r>
              <a:rPr lang="en-US"/>
              <a:t>        });</a:t>
            </a:r>
          </a:p>
          <a:p>
            <a:endParaRPr lang="en-US"/>
          </a:p>
          <a:p>
            <a:r>
              <a:rPr lang="en-US"/>
              <a:t>        objectAnimator.start();</a:t>
            </a:r>
          </a:p>
          <a:p>
            <a:r>
              <a:rPr lang="en-US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380543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858</Words>
  <Application>Microsoft Office PowerPoint</Application>
  <PresentationFormat>On-screen Show (4:3)</PresentationFormat>
  <Paragraphs>204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Ngọc Tống</cp:lastModifiedBy>
  <cp:revision>234</cp:revision>
  <dcterms:created xsi:type="dcterms:W3CDTF">2011-04-06T04:04:31Z</dcterms:created>
  <dcterms:modified xsi:type="dcterms:W3CDTF">2016-03-01T08:53:30Z</dcterms:modified>
</cp:coreProperties>
</file>