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80" d="100"/>
          <a:sy n="80" d="100"/>
        </p:scale>
        <p:origin x="116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1T09:02:35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2927 7193,'25'0,"0"0,0 0,24 0,-24 0,0 0,0 0,24 0,-24 0,0 0,0 0,0 0,-25-24,49 24,-24 0,0 0,24 0,-24 0,0 0,0 0,24 0,-24 0,0 0,0 0,24 0,-24 0,0 0,0 0,0 0,24 0,26-50,-51 50,1 0,25 0,-25 0,0 0,-1 0,26 0,-25 0,0 0,-1-25,26 25,-25 0,0 0,-1 0,26 0,-25 0,0 0,-1 0,51 0,-26 0,-24 0,50 0,-51 0,51 0,-50 0,-1 0,1 0,0-49,0 49,0 0,24 0,-24 0,0 0,0 0,24 0,-24 0,0 0,25 0,-50 24,0 1,24-25,-24 25,0 25,0-26,-24-24,-26 0,25 0,0 0,-24 0,24 0,0 0,0 0,0 0,1 0,-1 0,25-24,-25 24,0 0,0 0,-24 0,24 0,0 0,-24 0,24 0,0 0,0 0,-24 0,24 0,0 0,-25 0,26 0,-1 0,0 0,-25 0,26 0,-1 0,-25 0,25 0,1 0,-26 0,25 0,0 0,1 0,-26 0,25 0,0 0,-49 0,49 0,-25 0,26 0,-26 24,25-24,0 0,-24 0,-1 0,1 0,-26 0,50 0,1 0,-1 0,-25 0,-24 0,49 0,0 0,0 0,-24 0,24 0,0 0,-49 0,24-49,25 49,0 0,1 0,24-25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1T09:02:35.4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3051 7119,'25'-50,"25"50,-50-24,25 24,-1 0,26 0,-25 0,0 0,-1 0,26 0,-25 0,0 0,-1 0,26 0,-25 0,0 0,-1 0,26 0,-50 49,25-49,0 0,24 0,-24 0,0 0,0 0,24 25,-24-25,-25 25,-25-25,-24 0,49 25,-25-1,0-24,0 0,-24 0,24 0,0 0,0 0,-49 0,24 0,-24 0,24 0,1-24,24 24,0 0,-25 0,26-25,-1 25,0 0,0 0,0 0,-24 0,-1-50,25 50,0 0,25 25,25-25,-25 25,25 0,-25-1,50-24,-25 0,-1 0,26 0,-25 0,24 0,-24 0,0 0,0 0,0 0,24 0,-24 0,0 0,0 0,-1 0,26 0,-25 0,24 0,51 0,-1 0,-50 0,-24 0,0 0,25 0,-26 0,1 0,0 0,25-24,-25 24,-1 0,26 0,-25 0,0 0,-1 0,26 0,-25 0,0 0,-1 0,26 0,-25 0,0 0,-1 0,26 0,24 0,1 0,-1 0,-49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1T09:02:35.4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18083 10220,'25'0,"0"0,-1 0,1 0,50 24,-26-24,-24 0,0 0,24 0,1 0,0 0,-26 0,26 0,24 0,-49 0,0 0,0 0,24 0,-24 0,0 0,0 0,25 0,24 0,0 0,-24 0,-25 0,0 0,-1 0,1 0,25 0,-25 0,-1 0,26 0,0 0,-26 0,51 0,-50 0,-1 0,26 0,-25 0,0 0,24 0,-24 0,0 0,0 0,24 0,-24 0,0 0,25 0,-26 0,1 0,25 0,-1 0,-24 0,25 0,-25 0,-1 0,1 0,25 0,-25 0,-1 0,26 0,-25 0,-75 0,25 0,1-24,-1 24,-25 0,25 0,1 0,-26 0,-24 0,-1 0,50 0,1 0,-1-25,0 25,-25 0,25 0,1 0,-1 0,0 0,0 0,0 0,25-25,-24 25,-125-25,74 0,1 25,0 0,49 0,-50-24,51 24,-26 0,25 0,0 0,-49 0,24 0,26 0,-1 0,-50 0,50 0,1 0,-26 0,25 0,-74 0,0 0,49 0,-24 0,-1 0,1 0,0 0,49 0,-25 0,50 24,0 1,0 25,0-25,25-25,0 0,74 0,25 0,-50 0,1 24,-50-24,-1 0,1 0,25 0,-25 0,-1 0,26 0,-25 0,0-24,-1 24,26 0,-25 0,49 0,-49 0,25 0,-25 0,-1 0,51 0,-50 0,49 0,-49 0,24 0,-24 0,0 0,25 0,-1 0,1 0,-25 0,-1-50,26 50,-25 0,0 0,-1 0,26 0,-25 0,0 0,-1 0,26 0,-25 0,0 0,24 0,-24 0,0-25,25 25,-26 0,1 0,0 0,25 0,-26 0,-24-25,25 25,0 0,25 0,-26 0,1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1T09:02:35.4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20390 10145,'49'0,"-24"0,50 0,-51 0,1 0,25 0,-25 0,-1 0,1 0,25 0,-25 0,-1 0,1 0,25 0,-25 0,0 0,24 0,-24 0,49 0,1 0,-50 0,-1 0,1 0,25 0,-25 0,-1 0,26 0,0 0,-26 0,100 0,-99 0,0 0,0 0,24 0,-24 0,0 0,25 0,-26 0,1 0,0 0,-25-25,50 25,-26 0,51 0,-50 0,0 0,24 0,-24 0,0 0,49 0,-49 0,25 0,-26 0,1 0,0 0,25 0,-26 0,1 0,25 0,24 0,-49 0,0 0,24 0,-24 0,0 0,0 0,-25-49,49 49,1 0,0 0,-26 0,1 0,25 0,-25 0,0 0,24 0,-24 0,0 0,0 0,-1 0,26 0,0 0,-26 0,26 0,-25 0,0 0,-1 0,51 0,-26 0,-24 0,0 0,25 0,-26 25,51-25,-50 0,-1 0,51 24,-26-24,-24 0,0 0,99 0,-74 50,49-50,-74 25,24-25,-49 25,-24-25,24 49,-25-49,25 25,-25-25,-25 0,26 0,-1 0,-50 0,51 0,-26 0,25 0,0 0,-49 0,24 0,25 0,1 0,-1 0,-25 0,-49-50,25 50,24 0,25 0,-24 0,24 0,0-24,-25 24,-49 0,74 0,1 0,-26 0,0 0,1 0,24 0,0 0,-25 0,26 0,-1 0,0 0,-25 0,26 0,-51 0,50 0,-24 0,24-50,-49 50,49 0,-25 0,25 0,1 0,-51 0,50 0,1 0,-26 0,25 0,0 0,-24 0,24 0,0 0,0 0,-24 0,24 0,0 0,-25 0,26 0,-1 0,0 0,-25 0,26 0,-1 0,-25 0,-24 0,24 0,1 0,-26 0,1 0,24 0,1 0,24 0,-25 0,25 0,-99 0,75 0,-1 0,25 0,-49 0,24 0,25 0,1 0,-76 0,51 0,-1 0,25 0,-49 0,24 0,26 0,-1 0,0 0,0 0,-49 0,-1 0,1 0,24 0,26 25,-26-25,0 0,50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1T09:02:35.4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14908 11633,'25'0,"24"0,-24 0,0 0,0 0,24 0,26 0,49 0,-99 0,-1 0,26 0,-25 0,0 0,-1 0,26 0,-25 0,24 0,-24 0,0 0,50 0,-51 0,1 0,0 0,25 0,-26 0,1 0,50 0,-26 0,-24 0,0 0,-25-24,25 24,24 0,-24 0,0 0,0 0,-1-50,1 50,0 0,0 0,24 0,-24 0,0 0,0 0,24 0,-24 0,0 0,25 0,-26 0,1 0,0 0,25 0,-25 0,-1 0,26 0,-25 0,0 0,-1 0,26 0,-25 0,0 0,-1 0,26 0,-25 0,49 0,-49 0,49 0,-24 0,-25 0,0 0,-1 0,51 0,-50 0,-1 0,26 0,-25 0,0 0,24 0,-24 0,0 0,0 0,24 0,-24 0,0 0,0 0,24 0,-24 0,0 0,0 0,24 0,-24 0,0 0,0 0,0 0,24-25,-24 25,0 0,0 0,24 0,-24 0,0 0,0 0,24 0,-24 0,0 0,0 0,24 0,-24 0,0 0,0 0,24 0,-24 0,0 0,0 0,24 0,-24 0,0 0,25 0,-26 0,1 0,0 0,49 0,-24 0,24 0,-24 0,0 0,-26 0,1 0,50 0,-51 0,26 0,-25 0,0 0,24 0,1 0,-1 0,-24 0,0 0,25 0,-26 0,1 0,0 0,25 0,-25 0,-1 0,1 0,25 0,24 0,-49 0,0 0,0 0,-1 0,26 0,-25 0,49 0,-24 0,-1 0,-24 0,50 0,-51 0,1 0,0 0,0 0,0 0,-1 0,26 0,-25 0,0 0,24 0,-24 0,0 0,0 0,0 0,24 0,-24 0,0 0,24 0,-24 0,0 0,49 0,-49 0,0 0,0 0,24 0,-24 0,25 0,-25 0,-1 0,1 0,0 0,25 0,-26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1T09:02:35.4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15032 11609,'50'0,"-1"24,1-24,24 0,1 0,-1 0,0 0,1 25,-50-25,24 0,-24 0,0 0,0 0,49 0,-24 0,-25 0,-1 0,1 0,25 0,-25 0,-1 0,51 0,-50 0,24 0,-24 0,0 0,24 0,-24 0,0 0,0 0,24 0,-24 0,0 0,0 0,24 0,-24 0,0 0,25 0,-26 0,1 0,0 0,25 0,24 0,-24 0,-1 0,-24 0,0 0,25 0,-26 0,26 0,-25 0,0 0,-1 0,26 0,-25 0,0 0,-1 0,26 0,-25 0,0 0,-1 0,1 0,0 0,25 0,-1 0,-24 0,0 0,0 0,-1 0,26 0,25 0,-51 0,1 0,0 0,25 0,-26 0,51 0,-50 0,49 0,-24 0,-26 0,1 0,0 0,25 0,-26 0,51 0,24 0,-25 0,-24 0,49 0,-49 0,-25 0,49 0,-49 0,0 0,0 0,-1 0,1 0,0 0,0 0,24 0,-24 0,0 0,25 0,-26 0,1 0,0 0,25 0,-26 0,51 0,-50 0,49 0,-49 0,49 0,-24 0,-25 0,-1 0,1 0,0 0,0 0,0 0,-1 0,1 0,25 0,-25 0,0 0,-1 0,1 0,25 0,-25 0,-1 0,1 0,0 0,0 0,0 0,-1 0,1 0,50 0,-51 0,26 0,-25 0,0 0,24 0,-24 0,0 0,49 0,1 0,-51 0,26 0,-25 0,49 0,-49 0,0 0,25 0,-26 0,1 0,25 0,-25 0,-1 0,1 0,50 0,-1 0,0 0,1 0,-26 0,-24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1T09:02:35.4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14982 11708,'25'0,"25"0,-25 0,-1 0,26 0,24 0,-49 0,0 0,0 0,0 0,-1 0,26 0,24 0,-49 0,0 0,25 0,-26 0,1 0,25 0,0 0,-1 0,50 0,-49 0,0 0,-1 0,1 0,-1 0,1 0,-25 0,0 0,24 0,-24 0,0 0,24 0,-24 0,25 0,-1 0,1 0,0 0,-26 0,1 0,25 0,-25 0,0 0,24 0,26 0,-26 0,-24 0,49 0,-24 0,-25 0,0-50,24 50,-24 0,0 0,24 0,1-25,0 25,-26 0,51 0,-50 0,49 0,-24 0,-26 0,-48 0,-26 0,25 0,0 0,1 0,-26 0,0 0,1 0,24 0,-49 0,24 0,25 0,0 0,1 0,-26 0,25 0,-49 0,-1-49,51 49,-26 0,25 0,25-25,-25 25,1 0,-26 0,-25 0,51 0,-1 0,-25 0,25 0,1-50,-26 50,25 0,0 0,1 0,-1 0,-25 0,25 0,1 0,-1 0,0 0,-25 0,1 0,-1 0,25 0,-49 0,49 0,-24 0,24 0,0 0,-25 0,1 0,-1 0,0 0,1 0,-26 0,51 0,-1 0,25 25,-25-25,-49 0,-1 0,26 0,24 25,-50-25,51 0,-26 0,25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1T09:03:37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13916 4192,'0'25,"-25"-25,25 25,0 24,0-24,0 0,0 0,-25 24,25-24,0 25,-49-1,49 26,0-26,0 1,-25 24,25-49,-50 25,25-25,25 24,-49-24,49 49,0-24,-25 0,0-1,25 26,-49-1,49-49,-50 49,25 25,25-74,-50 50,26-26,24-24,-50 25,50-1,-25-24,25 0,0 25,-49-26,24 26,25 24,-25-49,25 50,-50-51,50 26,0-25,-24 0,-26 49,50-24,-25-26,25 26,-49 24,49-49,-25 50,-25-1,25 0,25 1,-49-25,49-26,-25 26,25-25,-50 0,50 24,0-24,-24 0,24 24,0-24,-50 25,50-1,0 1,-25 24,25 1,-49-50,49 49,-25-24,0-26,0 1,25 50,-25-26,25-24,-24 0,24 24,0-24,-50 0,50 25,-25-25,25-1,-50 26,50 0,-24-1,24-24,-50 74,50-74,-25 0,25 49,-49-24,49-25,0-1,-25 26,25-25,0 0,-25 24,25-24,0 0,-50-25,50 49,-24-24,24 0,0 0,0 0,0 24,0-24,0 0,0 0,0 0,0-1,0 1,0 0,0 0,0 0,0-50</inkml:trace>
  <inkml:trace contextRef="#ctx0" brushRef="#br0" timeOffset="1">11931 9004,'50'0,"-25"0,-25 25,25-25,-25 25,24-25,-24 25,0-1,25-24,0 0,-25 50,0-25,0 0,25-25,0 0,24-50,-49 25,25 25,-25-25,25 25,-25-24,49-1,-24 25,-25-25,25 25,-25-25,25 25,24 0,-49-25</inkml:trace>
  <inkml:trace contextRef="#ctx0" brushRef="#br0" timeOffset="2">16917 4167,'0'25,"0"25,0-26,0 1,0 0,0 0,0 24,-25-24,25 0,0 25,-24-26,24 1,-50 74,0 1,26-51,-26 75,0-24,25-26,-24 50,-1-25,1 25,24-25,-25 1,50-51,-49 1,49-25,0 24,-25-24,25 0,-25 0,25 24,-50-24,50 25,-24 24,24 1,-50-51,25 51,0 24,1-49,-1 49,-25-25,1 25,24-24,-25-1,1 1,49-1,-25 1,-25-1,1 50,-1 0,-25 0,75-74,-74 98,0-73,24 49,25-75,-49 26,24 24,1-49,24 24,-25 50,1-49,-1-1,25 0,-24 1,24 24,25-25,-50 1,25-1,-24 75,-1-99,-24 24,24 1,25-1,-74-24,74 24,25 0,-49 26,49-51,-50 1,25-25,0 49,25 25,-49-24,-1-1,50 1,-25-26,25 1,0 24,0 1,0-1,-49-24,49 24,0 0,-25-49,25 25,-50-25,26-1,24 51,-25-1,25-49,0 0,-50 24,50 26,-25-50,-24 24,24 26,-25-50,26 24,24-24,-50 0,50 24,-25-49,25 25,0 0,-25-25,25 25,0 24,0-24,-49 0,49 25,0-26,0 1,0 0,-25-25,25-25,-25 25</inkml:trace>
  <inkml:trace contextRef="#ctx0" brushRef="#br0" timeOffset="3">13544 11534,'0'25,"0"0,25 0,-25-1,0 1,0 0,49-25,-49 25,0 0,25-25,-25 49,0-24,25-25,0 0,24 0,-24 0,-25-25,0 0,25 25,-25-24,25 24,-25-25,24 25,-24-25,50 25,-25 0,-25-25</inkml:trace>
  <inkml:trace contextRef="#ctx0" brushRef="#br0" timeOffset="4">20787 4142,'-50'50,"50"-25,0 0,0 24,0 50,0 75,-50 0,50-1,-49 1,-1 49,50 25,-49-74,49-25,-50 0,0 24,50 1,0-100,-24 1,24-1,0 0,0 1,0-1,0 1,0-1,0 50,0-74,0 24,0 25,0-24,0-1,0 1,0 49,0-50,0 50,0 25,0-50,0 0,0-24,0-1,0 25,0-24,0-26,0 1,0 49,0-24,0 49,0 25,0-25,0-50,0 0,0 50,0-49,0 74,0-75,0 25,0 0,0 1,0-1,0-25,0-24,0 24,0 1,-50-50,50 49,0 0,-50 1,50 24,-24 25,-26-50,0 1,26 24,-1 0,0-49,-25 49,26-24,-26-1,50 0,-25-49,-24 50,-26-26,25 26,26-26,-26 26,25-26,-49 26,49-51,0 1,0 25,-24-25,49 24,-25-24,-25 25,26-25,-1-1,25 26,-50-50,25 74,25-49,-49 0,24 25,-25-26,26 26,-51 24,26-24,24-25,25 0,-25 24,-25-49,50 25,-24 0,-1-25,-25 49,25-24,0-25,25 25,-74-25,24 50,26-50,-26 24,25-24,0 50,-24-50,24 25,0 25,-49-26,24 26,-24-50,-1 25,51-25,-76 74,76-74,-1 50,-25-50,25 49,-24-24,24 0,0 25,-74-26,74 26,0-50,25 25,-49-25,49 25,-25-1,0-24,-25 50,26-25,-1 24,-25-49,25 25,-24 0,-26-25,51 50,-26-50,0 24,26-24,-26 50,25-50,25 25</inkml:trace>
  <inkml:trace contextRef="#ctx0" brushRef="#br0" timeOffset="5">16967 13816,'0'25,"0"0,0 0,0 24,0-24,0 0,0 24,0-24,25 0,-25 0,49-25,-24 0,0 0,-25 49,25-49,24 0,-24 0,0 0,0 0,24 0,-49 25,25-25,0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12" Type="http://schemas.openxmlformats.org/officeDocument/2006/relationships/customXml" Target="../ink/ink5.xml"/><Relationship Id="rId17" Type="http://schemas.openxmlformats.org/officeDocument/2006/relationships/image" Target="../media/image12.emf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emf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Giới thiệu đa tiến trình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50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Tạo sao phải sử dụng đa tiến trình trong Android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ách trường hợp bắt buộc sử dụng đa tiến trình: Cập nhật giao diện thời gian thực, kết nối và lấy dữ liệu từ internet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Giới thiệu một số kỹ thuật viết đa tuyến trong Android: </a:t>
            </a:r>
            <a:r>
              <a:rPr lang="vi-VN" u="sng" kern="0">
                <a:solidFill>
                  <a:srgbClr val="FF0000"/>
                </a:solidFill>
                <a:latin typeface="Cambria" panose="02040503050406030204" pitchFamily="18" charset="0"/>
              </a:rPr>
              <a:t>AsyncTask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Handler class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2000"/>
            <a:ext cx="723159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844" y="563571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Handler’s MessageQueue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225129" cy="48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6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15774"/>
              </p:ext>
            </p:extLst>
          </p:nvPr>
        </p:nvGraphicFramePr>
        <p:xfrm>
          <a:off x="277504" y="533400"/>
          <a:ext cx="8839200" cy="4895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0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Using Messages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7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ysClr val="windowText" lastClr="000000"/>
                          </a:solidFill>
                        </a:rPr>
                        <a:t>Main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ysClr val="windowText" lastClr="000000"/>
                          </a:solidFill>
                        </a:rPr>
                        <a:t>Background</a:t>
                      </a:r>
                      <a:r>
                        <a:rPr lang="en-US" b="1" baseline="0">
                          <a:solidFill>
                            <a:sysClr val="windowText" lastClr="000000"/>
                          </a:solidFill>
                        </a:rPr>
                        <a:t> Thread</a:t>
                      </a:r>
                      <a:endParaRPr 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8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4" y="1801091"/>
            <a:ext cx="4255381" cy="2372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04" y="1808018"/>
            <a:ext cx="4167271" cy="25353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61184" y="1926600"/>
              <a:ext cx="839520" cy="53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5344" y="1863240"/>
                <a:ext cx="871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169824" y="1926600"/>
              <a:ext cx="670320" cy="53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3984" y="1863240"/>
                <a:ext cx="7020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6625984" y="3024960"/>
              <a:ext cx="839880" cy="536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0144" y="2961600"/>
                <a:ext cx="8715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304584" y="3015960"/>
              <a:ext cx="1598760" cy="80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8744" y="2952600"/>
                <a:ext cx="1630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491984" y="3542640"/>
              <a:ext cx="2411280" cy="360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76144" y="3479280"/>
                <a:ext cx="24429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5536624" y="3569640"/>
              <a:ext cx="2322000" cy="180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0784" y="3506280"/>
                <a:ext cx="2353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5518624" y="3533640"/>
              <a:ext cx="955800" cy="720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02784" y="3470280"/>
                <a:ext cx="987480" cy="198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eform 12"/>
          <p:cNvSpPr/>
          <p:nvPr/>
        </p:nvSpPr>
        <p:spPr>
          <a:xfrm>
            <a:off x="3938444" y="2646947"/>
            <a:ext cx="380893" cy="421106"/>
          </a:xfrm>
          <a:custGeom>
            <a:avLst/>
            <a:gdLst>
              <a:gd name="connsiteX0" fmla="*/ 19945 w 380893"/>
              <a:gd name="connsiteY0" fmla="*/ 84221 h 421106"/>
              <a:gd name="connsiteX1" fmla="*/ 80103 w 380893"/>
              <a:gd name="connsiteY1" fmla="*/ 48127 h 421106"/>
              <a:gd name="connsiteX2" fmla="*/ 116198 w 380893"/>
              <a:gd name="connsiteY2" fmla="*/ 36095 h 421106"/>
              <a:gd name="connsiteX3" fmla="*/ 188388 w 380893"/>
              <a:gd name="connsiteY3" fmla="*/ 0 h 421106"/>
              <a:gd name="connsiteX4" fmla="*/ 284640 w 380893"/>
              <a:gd name="connsiteY4" fmla="*/ 12032 h 421106"/>
              <a:gd name="connsiteX5" fmla="*/ 344798 w 380893"/>
              <a:gd name="connsiteY5" fmla="*/ 84221 h 421106"/>
              <a:gd name="connsiteX6" fmla="*/ 368861 w 380893"/>
              <a:gd name="connsiteY6" fmla="*/ 156411 h 421106"/>
              <a:gd name="connsiteX7" fmla="*/ 380893 w 380893"/>
              <a:gd name="connsiteY7" fmla="*/ 192506 h 421106"/>
              <a:gd name="connsiteX8" fmla="*/ 356830 w 380893"/>
              <a:gd name="connsiteY8" fmla="*/ 288758 h 421106"/>
              <a:gd name="connsiteX9" fmla="*/ 332767 w 380893"/>
              <a:gd name="connsiteY9" fmla="*/ 324853 h 421106"/>
              <a:gd name="connsiteX10" fmla="*/ 308703 w 380893"/>
              <a:gd name="connsiteY10" fmla="*/ 348916 h 421106"/>
              <a:gd name="connsiteX11" fmla="*/ 236514 w 380893"/>
              <a:gd name="connsiteY11" fmla="*/ 397042 h 421106"/>
              <a:gd name="connsiteX12" fmla="*/ 164324 w 380893"/>
              <a:gd name="connsiteY12" fmla="*/ 421106 h 421106"/>
              <a:gd name="connsiteX13" fmla="*/ 80103 w 380893"/>
              <a:gd name="connsiteY13" fmla="*/ 409074 h 421106"/>
              <a:gd name="connsiteX14" fmla="*/ 44009 w 380893"/>
              <a:gd name="connsiteY14" fmla="*/ 397042 h 421106"/>
              <a:gd name="connsiteX15" fmla="*/ 19945 w 380893"/>
              <a:gd name="connsiteY15" fmla="*/ 360948 h 421106"/>
              <a:gd name="connsiteX16" fmla="*/ 19945 w 380893"/>
              <a:gd name="connsiteY16" fmla="*/ 156411 h 421106"/>
              <a:gd name="connsiteX17" fmla="*/ 44009 w 380893"/>
              <a:gd name="connsiteY17" fmla="*/ 132348 h 421106"/>
              <a:gd name="connsiteX18" fmla="*/ 68072 w 380893"/>
              <a:gd name="connsiteY18" fmla="*/ 60158 h 42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893" h="421106">
                <a:moveTo>
                  <a:pt x="19945" y="84221"/>
                </a:moveTo>
                <a:cubicBezTo>
                  <a:pt x="39998" y="72190"/>
                  <a:pt x="59187" y="58585"/>
                  <a:pt x="80103" y="48127"/>
                </a:cubicBezTo>
                <a:cubicBezTo>
                  <a:pt x="91447" y="42455"/>
                  <a:pt x="104854" y="41767"/>
                  <a:pt x="116198" y="36095"/>
                </a:cubicBezTo>
                <a:cubicBezTo>
                  <a:pt x="209493" y="-10553"/>
                  <a:pt x="97662" y="30243"/>
                  <a:pt x="188388" y="0"/>
                </a:cubicBezTo>
                <a:cubicBezTo>
                  <a:pt x="220472" y="4011"/>
                  <a:pt x="254253" y="982"/>
                  <a:pt x="284640" y="12032"/>
                </a:cubicBezTo>
                <a:cubicBezTo>
                  <a:pt x="299660" y="17494"/>
                  <a:pt x="337896" y="68691"/>
                  <a:pt x="344798" y="84221"/>
                </a:cubicBezTo>
                <a:cubicBezTo>
                  <a:pt x="355100" y="107400"/>
                  <a:pt x="360840" y="132348"/>
                  <a:pt x="368861" y="156411"/>
                </a:cubicBezTo>
                <a:lnTo>
                  <a:pt x="380893" y="192506"/>
                </a:lnTo>
                <a:cubicBezTo>
                  <a:pt x="376317" y="215383"/>
                  <a:pt x="369161" y="264096"/>
                  <a:pt x="356830" y="288758"/>
                </a:cubicBezTo>
                <a:cubicBezTo>
                  <a:pt x="350363" y="301692"/>
                  <a:pt x="341800" y="313562"/>
                  <a:pt x="332767" y="324853"/>
                </a:cubicBezTo>
                <a:cubicBezTo>
                  <a:pt x="325681" y="333711"/>
                  <a:pt x="317778" y="342110"/>
                  <a:pt x="308703" y="348916"/>
                </a:cubicBezTo>
                <a:cubicBezTo>
                  <a:pt x="285567" y="366268"/>
                  <a:pt x="263950" y="387896"/>
                  <a:pt x="236514" y="397042"/>
                </a:cubicBezTo>
                <a:lnTo>
                  <a:pt x="164324" y="421106"/>
                </a:lnTo>
                <a:cubicBezTo>
                  <a:pt x="136250" y="417095"/>
                  <a:pt x="107911" y="414636"/>
                  <a:pt x="80103" y="409074"/>
                </a:cubicBezTo>
                <a:cubicBezTo>
                  <a:pt x="67667" y="406587"/>
                  <a:pt x="53912" y="404964"/>
                  <a:pt x="44009" y="397042"/>
                </a:cubicBezTo>
                <a:cubicBezTo>
                  <a:pt x="32718" y="388009"/>
                  <a:pt x="27966" y="372979"/>
                  <a:pt x="19945" y="360948"/>
                </a:cubicBezTo>
                <a:cubicBezTo>
                  <a:pt x="-6855" y="280544"/>
                  <a:pt x="-6442" y="297142"/>
                  <a:pt x="19945" y="156411"/>
                </a:cubicBezTo>
                <a:cubicBezTo>
                  <a:pt x="22036" y="145262"/>
                  <a:pt x="35988" y="140369"/>
                  <a:pt x="44009" y="132348"/>
                </a:cubicBezTo>
                <a:cubicBezTo>
                  <a:pt x="58215" y="75521"/>
                  <a:pt x="48645" y="99011"/>
                  <a:pt x="68072" y="60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471611" y="3441032"/>
            <a:ext cx="397042" cy="312821"/>
          </a:xfrm>
          <a:custGeom>
            <a:avLst/>
            <a:gdLst>
              <a:gd name="connsiteX0" fmla="*/ 48126 w 397042"/>
              <a:gd name="connsiteY0" fmla="*/ 312821 h 312821"/>
              <a:gd name="connsiteX1" fmla="*/ 24063 w 397042"/>
              <a:gd name="connsiteY1" fmla="*/ 168442 h 312821"/>
              <a:gd name="connsiteX2" fmla="*/ 36094 w 397042"/>
              <a:gd name="connsiteY2" fmla="*/ 72189 h 312821"/>
              <a:gd name="connsiteX3" fmla="*/ 144378 w 397042"/>
              <a:gd name="connsiteY3" fmla="*/ 24063 h 312821"/>
              <a:gd name="connsiteX4" fmla="*/ 180473 w 397042"/>
              <a:gd name="connsiteY4" fmla="*/ 12031 h 312821"/>
              <a:gd name="connsiteX5" fmla="*/ 216568 w 397042"/>
              <a:gd name="connsiteY5" fmla="*/ 0 h 312821"/>
              <a:gd name="connsiteX6" fmla="*/ 385010 w 397042"/>
              <a:gd name="connsiteY6" fmla="*/ 12031 h 312821"/>
              <a:gd name="connsiteX7" fmla="*/ 397042 w 397042"/>
              <a:gd name="connsiteY7" fmla="*/ 48126 h 312821"/>
              <a:gd name="connsiteX8" fmla="*/ 385010 w 397042"/>
              <a:gd name="connsiteY8" fmla="*/ 228600 h 312821"/>
              <a:gd name="connsiteX9" fmla="*/ 360947 w 397042"/>
              <a:gd name="connsiteY9" fmla="*/ 264694 h 312821"/>
              <a:gd name="connsiteX10" fmla="*/ 240631 w 397042"/>
              <a:gd name="connsiteY10" fmla="*/ 300789 h 312821"/>
              <a:gd name="connsiteX11" fmla="*/ 60157 w 397042"/>
              <a:gd name="connsiteY11" fmla="*/ 288757 h 312821"/>
              <a:gd name="connsiteX12" fmla="*/ 0 w 397042"/>
              <a:gd name="connsiteY12" fmla="*/ 276726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7042" h="312821">
                <a:moveTo>
                  <a:pt x="48126" y="312821"/>
                </a:moveTo>
                <a:cubicBezTo>
                  <a:pt x="41293" y="278659"/>
                  <a:pt x="24063" y="198295"/>
                  <a:pt x="24063" y="168442"/>
                </a:cubicBezTo>
                <a:cubicBezTo>
                  <a:pt x="24063" y="136108"/>
                  <a:pt x="24086" y="102210"/>
                  <a:pt x="36094" y="72189"/>
                </a:cubicBezTo>
                <a:cubicBezTo>
                  <a:pt x="44894" y="50190"/>
                  <a:pt x="143369" y="24399"/>
                  <a:pt x="144378" y="24063"/>
                </a:cubicBezTo>
                <a:lnTo>
                  <a:pt x="180473" y="12031"/>
                </a:lnTo>
                <a:lnTo>
                  <a:pt x="216568" y="0"/>
                </a:lnTo>
                <a:cubicBezTo>
                  <a:pt x="272715" y="4010"/>
                  <a:pt x="330620" y="-2473"/>
                  <a:pt x="385010" y="12031"/>
                </a:cubicBezTo>
                <a:cubicBezTo>
                  <a:pt x="397264" y="15299"/>
                  <a:pt x="397042" y="35443"/>
                  <a:pt x="397042" y="48126"/>
                </a:cubicBezTo>
                <a:cubicBezTo>
                  <a:pt x="397042" y="108418"/>
                  <a:pt x="394922" y="169129"/>
                  <a:pt x="385010" y="228600"/>
                </a:cubicBezTo>
                <a:cubicBezTo>
                  <a:pt x="382633" y="242863"/>
                  <a:pt x="373209" y="257030"/>
                  <a:pt x="360947" y="264694"/>
                </a:cubicBezTo>
                <a:cubicBezTo>
                  <a:pt x="341421" y="276897"/>
                  <a:pt x="268805" y="293745"/>
                  <a:pt x="240631" y="300789"/>
                </a:cubicBezTo>
                <a:cubicBezTo>
                  <a:pt x="180473" y="296778"/>
                  <a:pt x="120080" y="295415"/>
                  <a:pt x="60157" y="288757"/>
                </a:cubicBezTo>
                <a:cubicBezTo>
                  <a:pt x="-70950" y="274190"/>
                  <a:pt x="92025" y="276726"/>
                  <a:pt x="0" y="2767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95274" y="2526632"/>
            <a:ext cx="3392905" cy="974557"/>
          </a:xfrm>
          <a:custGeom>
            <a:avLst/>
            <a:gdLst>
              <a:gd name="connsiteX0" fmla="*/ 3392905 w 3392905"/>
              <a:gd name="connsiteY0" fmla="*/ 974557 h 974557"/>
              <a:gd name="connsiteX1" fmla="*/ 3296652 w 3392905"/>
              <a:gd name="connsiteY1" fmla="*/ 842210 h 974557"/>
              <a:gd name="connsiteX2" fmla="*/ 3272589 w 3392905"/>
              <a:gd name="connsiteY2" fmla="*/ 806115 h 974557"/>
              <a:gd name="connsiteX3" fmla="*/ 3164305 w 3392905"/>
              <a:gd name="connsiteY3" fmla="*/ 757989 h 974557"/>
              <a:gd name="connsiteX4" fmla="*/ 3116179 w 3392905"/>
              <a:gd name="connsiteY4" fmla="*/ 745957 h 974557"/>
              <a:gd name="connsiteX5" fmla="*/ 2995863 w 3392905"/>
              <a:gd name="connsiteY5" fmla="*/ 709863 h 974557"/>
              <a:gd name="connsiteX6" fmla="*/ 2959768 w 3392905"/>
              <a:gd name="connsiteY6" fmla="*/ 697831 h 974557"/>
              <a:gd name="connsiteX7" fmla="*/ 2839452 w 3392905"/>
              <a:gd name="connsiteY7" fmla="*/ 673768 h 974557"/>
              <a:gd name="connsiteX8" fmla="*/ 2779294 w 3392905"/>
              <a:gd name="connsiteY8" fmla="*/ 649705 h 974557"/>
              <a:gd name="connsiteX9" fmla="*/ 2574758 w 3392905"/>
              <a:gd name="connsiteY9" fmla="*/ 613610 h 974557"/>
              <a:gd name="connsiteX10" fmla="*/ 2502568 w 3392905"/>
              <a:gd name="connsiteY10" fmla="*/ 577515 h 974557"/>
              <a:gd name="connsiteX11" fmla="*/ 2406315 w 3392905"/>
              <a:gd name="connsiteY11" fmla="*/ 553452 h 974557"/>
              <a:gd name="connsiteX12" fmla="*/ 2298031 w 3392905"/>
              <a:gd name="connsiteY12" fmla="*/ 529389 h 974557"/>
              <a:gd name="connsiteX13" fmla="*/ 2177715 w 3392905"/>
              <a:gd name="connsiteY13" fmla="*/ 517357 h 974557"/>
              <a:gd name="connsiteX14" fmla="*/ 2117558 w 3392905"/>
              <a:gd name="connsiteY14" fmla="*/ 505326 h 974557"/>
              <a:gd name="connsiteX15" fmla="*/ 2033337 w 3392905"/>
              <a:gd name="connsiteY15" fmla="*/ 493294 h 974557"/>
              <a:gd name="connsiteX16" fmla="*/ 1937084 w 3392905"/>
              <a:gd name="connsiteY16" fmla="*/ 457200 h 974557"/>
              <a:gd name="connsiteX17" fmla="*/ 1804737 w 3392905"/>
              <a:gd name="connsiteY17" fmla="*/ 445168 h 974557"/>
              <a:gd name="connsiteX18" fmla="*/ 1672389 w 3392905"/>
              <a:gd name="connsiteY18" fmla="*/ 421105 h 974557"/>
              <a:gd name="connsiteX19" fmla="*/ 1479884 w 3392905"/>
              <a:gd name="connsiteY19" fmla="*/ 372979 h 974557"/>
              <a:gd name="connsiteX20" fmla="*/ 1239252 w 3392905"/>
              <a:gd name="connsiteY20" fmla="*/ 348915 h 974557"/>
              <a:gd name="connsiteX21" fmla="*/ 1155031 w 3392905"/>
              <a:gd name="connsiteY21" fmla="*/ 324852 h 974557"/>
              <a:gd name="connsiteX22" fmla="*/ 1070810 w 3392905"/>
              <a:gd name="connsiteY22" fmla="*/ 288757 h 974557"/>
              <a:gd name="connsiteX23" fmla="*/ 962526 w 3392905"/>
              <a:gd name="connsiteY23" fmla="*/ 276726 h 974557"/>
              <a:gd name="connsiteX24" fmla="*/ 830179 w 3392905"/>
              <a:gd name="connsiteY24" fmla="*/ 240631 h 974557"/>
              <a:gd name="connsiteX25" fmla="*/ 733926 w 3392905"/>
              <a:gd name="connsiteY25" fmla="*/ 216568 h 974557"/>
              <a:gd name="connsiteX26" fmla="*/ 637673 w 3392905"/>
              <a:gd name="connsiteY26" fmla="*/ 168442 h 974557"/>
              <a:gd name="connsiteX27" fmla="*/ 553452 w 3392905"/>
              <a:gd name="connsiteY27" fmla="*/ 144379 h 974557"/>
              <a:gd name="connsiteX28" fmla="*/ 493294 w 3392905"/>
              <a:gd name="connsiteY28" fmla="*/ 108284 h 974557"/>
              <a:gd name="connsiteX29" fmla="*/ 421105 w 3392905"/>
              <a:gd name="connsiteY29" fmla="*/ 60157 h 974557"/>
              <a:gd name="connsiteX30" fmla="*/ 385010 w 3392905"/>
              <a:gd name="connsiteY30" fmla="*/ 36094 h 974557"/>
              <a:gd name="connsiteX31" fmla="*/ 180473 w 3392905"/>
              <a:gd name="connsiteY31" fmla="*/ 0 h 974557"/>
              <a:gd name="connsiteX32" fmla="*/ 120315 w 3392905"/>
              <a:gd name="connsiteY32" fmla="*/ 12031 h 974557"/>
              <a:gd name="connsiteX33" fmla="*/ 60158 w 3392905"/>
              <a:gd name="connsiteY33" fmla="*/ 84221 h 974557"/>
              <a:gd name="connsiteX34" fmla="*/ 36094 w 3392905"/>
              <a:gd name="connsiteY34" fmla="*/ 108284 h 974557"/>
              <a:gd name="connsiteX35" fmla="*/ 0 w 3392905"/>
              <a:gd name="connsiteY35" fmla="*/ 168442 h 97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92905" h="974557">
                <a:moveTo>
                  <a:pt x="3392905" y="974557"/>
                </a:moveTo>
                <a:cubicBezTo>
                  <a:pt x="3253849" y="752069"/>
                  <a:pt x="3390927" y="955341"/>
                  <a:pt x="3296652" y="842210"/>
                </a:cubicBezTo>
                <a:cubicBezTo>
                  <a:pt x="3287395" y="831101"/>
                  <a:pt x="3284157" y="814791"/>
                  <a:pt x="3272589" y="806115"/>
                </a:cubicBezTo>
                <a:cubicBezTo>
                  <a:pt x="3247444" y="787256"/>
                  <a:pt x="3198398" y="767730"/>
                  <a:pt x="3164305" y="757989"/>
                </a:cubicBezTo>
                <a:cubicBezTo>
                  <a:pt x="3148406" y="753446"/>
                  <a:pt x="3132079" y="750500"/>
                  <a:pt x="3116179" y="745957"/>
                </a:cubicBezTo>
                <a:cubicBezTo>
                  <a:pt x="3075919" y="734454"/>
                  <a:pt x="3035883" y="722177"/>
                  <a:pt x="2995863" y="709863"/>
                </a:cubicBezTo>
                <a:cubicBezTo>
                  <a:pt x="2983741" y="706133"/>
                  <a:pt x="2972126" y="700683"/>
                  <a:pt x="2959768" y="697831"/>
                </a:cubicBezTo>
                <a:cubicBezTo>
                  <a:pt x="2919916" y="688634"/>
                  <a:pt x="2877426" y="688958"/>
                  <a:pt x="2839452" y="673768"/>
                </a:cubicBezTo>
                <a:cubicBezTo>
                  <a:pt x="2819399" y="665747"/>
                  <a:pt x="2800162" y="655270"/>
                  <a:pt x="2779294" y="649705"/>
                </a:cubicBezTo>
                <a:cubicBezTo>
                  <a:pt x="2710932" y="631475"/>
                  <a:pt x="2644162" y="623525"/>
                  <a:pt x="2574758" y="613610"/>
                </a:cubicBezTo>
                <a:cubicBezTo>
                  <a:pt x="2550695" y="601578"/>
                  <a:pt x="2527904" y="586564"/>
                  <a:pt x="2502568" y="577515"/>
                </a:cubicBezTo>
                <a:cubicBezTo>
                  <a:pt x="2471423" y="566392"/>
                  <a:pt x="2437690" y="563910"/>
                  <a:pt x="2406315" y="553452"/>
                </a:cubicBezTo>
                <a:cubicBezTo>
                  <a:pt x="2355885" y="536642"/>
                  <a:pt x="2365789" y="537859"/>
                  <a:pt x="2298031" y="529389"/>
                </a:cubicBezTo>
                <a:cubicBezTo>
                  <a:pt x="2258037" y="524390"/>
                  <a:pt x="2217667" y="522684"/>
                  <a:pt x="2177715" y="517357"/>
                </a:cubicBezTo>
                <a:cubicBezTo>
                  <a:pt x="2157445" y="514654"/>
                  <a:pt x="2137729" y="508688"/>
                  <a:pt x="2117558" y="505326"/>
                </a:cubicBezTo>
                <a:cubicBezTo>
                  <a:pt x="2089585" y="500664"/>
                  <a:pt x="2061411" y="497305"/>
                  <a:pt x="2033337" y="493294"/>
                </a:cubicBezTo>
                <a:cubicBezTo>
                  <a:pt x="2032775" y="493069"/>
                  <a:pt x="1951757" y="459296"/>
                  <a:pt x="1937084" y="457200"/>
                </a:cubicBezTo>
                <a:cubicBezTo>
                  <a:pt x="1893232" y="450935"/>
                  <a:pt x="1848853" y="449179"/>
                  <a:pt x="1804737" y="445168"/>
                </a:cubicBezTo>
                <a:cubicBezTo>
                  <a:pt x="1662071" y="409501"/>
                  <a:pt x="1887928" y="464212"/>
                  <a:pt x="1672389" y="421105"/>
                </a:cubicBezTo>
                <a:lnTo>
                  <a:pt x="1479884" y="372979"/>
                </a:lnTo>
                <a:cubicBezTo>
                  <a:pt x="1311369" y="357659"/>
                  <a:pt x="1391564" y="365839"/>
                  <a:pt x="1239252" y="348915"/>
                </a:cubicBezTo>
                <a:cubicBezTo>
                  <a:pt x="1211178" y="340894"/>
                  <a:pt x="1182527" y="334672"/>
                  <a:pt x="1155031" y="324852"/>
                </a:cubicBezTo>
                <a:cubicBezTo>
                  <a:pt x="1126267" y="314579"/>
                  <a:pt x="1100441" y="296165"/>
                  <a:pt x="1070810" y="288757"/>
                </a:cubicBezTo>
                <a:cubicBezTo>
                  <a:pt x="1035578" y="279949"/>
                  <a:pt x="998621" y="280736"/>
                  <a:pt x="962526" y="276726"/>
                </a:cubicBezTo>
                <a:cubicBezTo>
                  <a:pt x="921488" y="265001"/>
                  <a:pt x="873169" y="250184"/>
                  <a:pt x="830179" y="240631"/>
                </a:cubicBezTo>
                <a:cubicBezTo>
                  <a:pt x="771421" y="227574"/>
                  <a:pt x="780840" y="234161"/>
                  <a:pt x="733926" y="216568"/>
                </a:cubicBezTo>
                <a:cubicBezTo>
                  <a:pt x="567404" y="154122"/>
                  <a:pt x="753964" y="226588"/>
                  <a:pt x="637673" y="168442"/>
                </a:cubicBezTo>
                <a:cubicBezTo>
                  <a:pt x="620407" y="159809"/>
                  <a:pt x="568879" y="148235"/>
                  <a:pt x="553452" y="144379"/>
                </a:cubicBezTo>
                <a:cubicBezTo>
                  <a:pt x="499466" y="90391"/>
                  <a:pt x="563579" y="147331"/>
                  <a:pt x="493294" y="108284"/>
                </a:cubicBezTo>
                <a:cubicBezTo>
                  <a:pt x="468013" y="94239"/>
                  <a:pt x="445168" y="76199"/>
                  <a:pt x="421105" y="60157"/>
                </a:cubicBezTo>
                <a:cubicBezTo>
                  <a:pt x="409073" y="52136"/>
                  <a:pt x="398728" y="40667"/>
                  <a:pt x="385010" y="36094"/>
                </a:cubicBezTo>
                <a:cubicBezTo>
                  <a:pt x="270796" y="-1977"/>
                  <a:pt x="338081" y="14327"/>
                  <a:pt x="180473" y="0"/>
                </a:cubicBezTo>
                <a:cubicBezTo>
                  <a:pt x="160420" y="4010"/>
                  <a:pt x="138606" y="2886"/>
                  <a:pt x="120315" y="12031"/>
                </a:cubicBezTo>
                <a:cubicBezTo>
                  <a:pt x="91735" y="26321"/>
                  <a:pt x="78584" y="61189"/>
                  <a:pt x="60158" y="84221"/>
                </a:cubicBezTo>
                <a:cubicBezTo>
                  <a:pt x="53072" y="93079"/>
                  <a:pt x="43180" y="99426"/>
                  <a:pt x="36094" y="108284"/>
                </a:cubicBezTo>
                <a:cubicBezTo>
                  <a:pt x="16736" y="132481"/>
                  <a:pt x="12495" y="143451"/>
                  <a:pt x="0" y="1684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5982"/>
            <a:ext cx="7604806" cy="5300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5334000"/>
            <a:ext cx="3886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7920939" cy="54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1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9137"/>
            <a:ext cx="8705850" cy="50387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295160" y="1491120"/>
              <a:ext cx="3188520" cy="3616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800" y="1481760"/>
                <a:ext cx="3207240" cy="36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4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79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224</cp:revision>
  <dcterms:created xsi:type="dcterms:W3CDTF">2011-04-06T04:04:31Z</dcterms:created>
  <dcterms:modified xsi:type="dcterms:W3CDTF">2016-03-01T09:19:53Z</dcterms:modified>
</cp:coreProperties>
</file>