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Kỹ thuật lập trình đa tuyến với AsyncTask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Phần</a:t>
            </a:r>
            <a:r>
              <a:rPr kumimoji="0" lang="en-US" sz="4800" b="1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1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51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Hiểu được các thành phần trong lớp AsyncTask: Input, Progressing, output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Hiểu được </a:t>
            </a:r>
            <a:r>
              <a:rPr lang="vi-VN" sz="2800" kern="0">
                <a:solidFill>
                  <a:srgbClr val="FF0000"/>
                </a:solidFill>
                <a:latin typeface="Cambria" panose="02040503050406030204" pitchFamily="18" charset="0"/>
              </a:rPr>
              <a:t>cơ chế hoạt động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của các sự kiện trong AsyncTask: onPreExecute, onProgressUpdate, doInbackground, onpostexecute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iểu được </a:t>
            </a:r>
            <a:r>
              <a:rPr lang="vi-VN" sz="2800" kern="0">
                <a:solidFill>
                  <a:srgbClr val="FF0000"/>
                </a:solidFill>
                <a:latin typeface="Cambria" panose="02040503050406030204" pitchFamily="18" charset="0"/>
              </a:rPr>
              <a:t>publishprogress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, nơi cập nhật dữ liệu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K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ết hợp </a:t>
            </a:r>
            <a:r>
              <a:rPr lang="vi-VN" sz="2800" kern="0">
                <a:solidFill>
                  <a:srgbClr val="FF0000"/>
                </a:solidFill>
                <a:latin typeface="Cambria" panose="02040503050406030204" pitchFamily="18" charset="0"/>
              </a:rPr>
              <a:t>progressbar view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để hiển thị quá trình thực hiện tiến trình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Ví dụ: Vẽ giao diện thời gian thực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85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222</cp:revision>
  <dcterms:created xsi:type="dcterms:W3CDTF">2011-04-06T04:04:31Z</dcterms:created>
  <dcterms:modified xsi:type="dcterms:W3CDTF">2016-03-01T09:50:35Z</dcterms:modified>
</cp:coreProperties>
</file>