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96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Kỹ thuật lập trình đa tuyến với AsyncTask 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phần 2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52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Hiểu được các thành phần trong lớp AsyncTask: Input, Progressing, output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Hiểu được cơ chế hoạt động của các sự kiện trong AsyncTask: onPreExecute, onProgressUpdate, doInbackground, onpostexecute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H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iểu được publishprogress, nơi cập nhật dữ liệu, kết quả trả về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Kết hợp </a:t>
            </a:r>
            <a:r>
              <a:rPr lang="vi-VN" sz="2800" kern="0">
                <a:solidFill>
                  <a:srgbClr val="FF0000"/>
                </a:solidFill>
                <a:latin typeface="Cambria" panose="02040503050406030204" pitchFamily="18" charset="0"/>
              </a:rPr>
              <a:t>progressdialog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 để hiển thị quá trình tải dữ liệu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Ví dụ: Tải hình từ internet và hiển thị lên ImageView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90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224</cp:revision>
  <dcterms:created xsi:type="dcterms:W3CDTF">2011-04-06T04:04:31Z</dcterms:created>
  <dcterms:modified xsi:type="dcterms:W3CDTF">2016-03-01T10:18:23Z</dcterms:modified>
</cp:coreProperties>
</file>