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96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Định nghĩa Broadcast Receiver trong file Android Manifest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56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tạo lớp kế thừa Broadcast Receiver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đăng ký trong Manifest để trở thành Service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public class </a:t>
            </a:r>
            <a:r>
              <a:rPr lang="en-US">
                <a:solidFill>
                  <a:srgbClr val="FF0000"/>
                </a:solidFill>
              </a:rPr>
              <a:t>InternetBroadCastReceiver</a:t>
            </a:r>
            <a:r>
              <a:rPr lang="en-US"/>
              <a:t> extends BroadcastReceiver {</a:t>
            </a:r>
          </a:p>
          <a:p>
            <a:r>
              <a:rPr lang="en-US"/>
              <a:t>    @Override</a:t>
            </a:r>
          </a:p>
          <a:p>
            <a:r>
              <a:rPr lang="en-US"/>
              <a:t>    public void onReceive(Context context, Intent intent) {</a:t>
            </a:r>
          </a:p>
          <a:p>
            <a:r>
              <a:rPr lang="en-US"/>
              <a:t>        ConnectivityManager connectivityManager=</a:t>
            </a:r>
          </a:p>
          <a:p>
            <a:r>
              <a:rPr lang="en-US"/>
              <a:t>                (ConnectivityManager) context.getSystemService</a:t>
            </a:r>
          </a:p>
          <a:p>
            <a:r>
              <a:rPr lang="en-US"/>
              <a:t>                                    (Context.CONNECTIVITY_SERVICE);</a:t>
            </a:r>
          </a:p>
          <a:p>
            <a:r>
              <a:rPr lang="en-US"/>
              <a:t>        if(connectivityManager.getActiveNetworkInfo()!=null)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  Intent intentUpdate=new Intent(context,UpdateActivity.class);</a:t>
            </a:r>
          </a:p>
          <a:p>
            <a:r>
              <a:rPr lang="en-US"/>
              <a:t>            intentUpdate.setFlags(Intent.FLAG_ACTIVITY_NEW_TASK);</a:t>
            </a:r>
          </a:p>
          <a:p>
            <a:r>
              <a:rPr lang="en-US"/>
              <a:t>            context.startActivity(intentUpdate);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263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&lt;</a:t>
            </a:r>
            <a:r>
              <a:rPr lang="en-US" b="1">
                <a:solidFill>
                  <a:srgbClr val="FF0000"/>
                </a:solidFill>
              </a:rPr>
              <a:t>receiver </a:t>
            </a:r>
            <a:r>
              <a:rPr lang="en-US"/>
              <a:t>android:name="com.tranduythanh.broadcast.</a:t>
            </a:r>
            <a:r>
              <a:rPr lang="en-US">
                <a:solidFill>
                  <a:srgbClr val="FF0000"/>
                </a:solidFill>
              </a:rPr>
              <a:t>InternetBroadCastReceiver</a:t>
            </a:r>
            <a:r>
              <a:rPr lang="en-US"/>
              <a:t>" &gt;</a:t>
            </a:r>
          </a:p>
          <a:p>
            <a:r>
              <a:rPr lang="en-US"/>
              <a:t>            </a:t>
            </a:r>
            <a:r>
              <a:rPr lang="en-US" b="1"/>
              <a:t>&lt;intent-filter&gt;</a:t>
            </a:r>
          </a:p>
          <a:p>
            <a:r>
              <a:rPr lang="en-US" b="1">
                <a:solidFill>
                  <a:srgbClr val="FF0000"/>
                </a:solidFill>
              </a:rPr>
              <a:t>                &lt;action android:name="android.net.conn.CONNECTIVITY_CHANGE" /&gt;</a:t>
            </a:r>
          </a:p>
          <a:p>
            <a:r>
              <a:rPr lang="en-US" b="1"/>
              <a:t>            &lt;/intent-filter&gt;</a:t>
            </a:r>
          </a:p>
          <a:p>
            <a:r>
              <a:rPr lang="en-US"/>
              <a:t>&lt;/</a:t>
            </a:r>
            <a:r>
              <a:rPr lang="en-US" b="1">
                <a:solidFill>
                  <a:srgbClr val="FF0000"/>
                </a:solidFill>
              </a:rPr>
              <a:t>receiver</a:t>
            </a:r>
            <a:r>
              <a:rPr lang="en-US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1648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115</Words>
  <Application>Microsoft Office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233</cp:revision>
  <dcterms:created xsi:type="dcterms:W3CDTF">2011-04-06T04:04:31Z</dcterms:created>
  <dcterms:modified xsi:type="dcterms:W3CDTF">2016-03-04T03:43:59Z</dcterms:modified>
</cp:coreProperties>
</file>