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3" r:id="rId4"/>
    <p:sldId id="264" r:id="rId5"/>
    <p:sldId id="265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35" autoAdjust="0"/>
    <p:restoredTop sz="94671" autoAdjust="0"/>
  </p:normalViewPr>
  <p:slideViewPr>
    <p:cSldViewPr>
      <p:cViewPr>
        <p:scale>
          <a:sx n="75" d="100"/>
          <a:sy n="75" d="100"/>
        </p:scale>
        <p:origin x="178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06452" units="1/cm"/>
          <inkml:channelProperty channel="Y" name="resolution" value="42.66667" units="1/cm"/>
        </inkml:channelProperties>
      </inkml:inkSource>
      <inkml:timestamp xml:id="ts0" timeString="2016-03-03T04:07:28.0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15801 3746,'25'0,"0"0,-1 0,1 0,25 0,24 0,1 0,-26 24,26-24,-1 0,-49 0,0 0,-1 0,26 0,-25 0,0 0,-1 0,26 0,-25 0,0 0,24 0,-24 0,0 0,0 0,24 0,-24 0,0 0,0 0,0 0,24 0,-24 0,0 0,0 0,24 0,-24-24,0 24,24 0,-49-25,-24 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06452" units="1/cm"/>
          <inkml:channelProperty channel="Y" name="resolution" value="42.66667" units="1/cm"/>
        </inkml:channelProperties>
      </inkml:inkSource>
      <inkml:timestamp xml:id="ts0" timeString="2016-03-03T04:08:01.8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12031 14064,'24'0,"26"0,24 0,1 0,-50 0,-1 0,1 0,25 0,-25 0,-1 0,1 0,0 0,0 0,0 0,0 0,-1 0,26 0,-25 0,0 0,-1 0,26 0,-25 0,0 0,-1 0,26 0,-25 0,0 0,-1 0,26 0,-25 0,0 0,24 0,-49-49,25 49,0 0,0 0,49 0,-49 0,0 0,24 0,-49-25,25 25,0 0,24 0,-24 0,0 0,0 0,0 0,-25-25,49 25,-24 0,0 0,0 0,24 0,-24 0,-50 0,-49 0,24 0,1 25,-1 0,0-25,-24 0,24 24,26-24,-51 0,50 0,1 0,-26 0,25 0,0 0,-49 0,24 0,-24 0,49 0,0 0,1 0,-26 0,75 0,0 0,-1 0,51 0,-26 0,51 0,48 0,-48 0,-51 0,26 0,-51 0,26 0,-25 0,0 0,0 0,-1 25,26-25,-25 0,0 0,-1 0,1 0,25 0,-50 50,25-50,-1 0,1 0,25 0,-25 0,-1 0,26 25,-25-25,49 0,-49 0,0 0,24 0,-24 0,0 0,25 0,-26 0,1 0,0 0,0 0,0 0,-1 0,1 0,0 0,25 0,-25 0,-1 0,1 0,25 0,-25 0,-1 0,26 0,-25 0,0 0,-1 0,26 0,-25 0,0 0,24 0,-24 0,0 0,0 0,24 0,-24 0,0 0,0 0,24 0,-24 0,25 0,-26 0,26 0,-25 0,0 0,-1 0,26 0,-25 0,0 0,24 0,-24 0,0 0,0 0,24 0,-24 0,0 0,25 0,-26 0,1 0,0 0,25 0,-26 0,1 0,25 0,24 0,-49 0,49 0,-49 0,0 0,49 0,-24 0,-25 0,0 0,-1 0,26 0,-25 0,0 0,24 0,-24 0,0 0,0 0,-25 24,49-24,-24 0,0 0,0 0,24 0,-24 0,0 0,49 0,-49 0,25 0,-25 0,-1 0,1 0,25 0,-25 0,-1 0,1 0,25 0,-25 0,-1 0,1 0,25 0,-25 0,-1 0,1 0,25 0,-25 0,-1 0,26 0,-25 0,0 0,0 0,24 0,-24 0,25 0,-1 0,1 0,-25 0,-1 0,1 0,25 0,-25 0,-1 0,26 0,-25 0,0 0,-1 0,1 0,25 0,-25 0,-1 0,1 0,0 0,25 0,-26 0,1 0,25 0,-25 0,-1 0,1 0,25 0,-25 0,-1 0,1 0,25 0,-25 0,0 0,24 0,-24 0,0 0,24 0,-24 0,0 0,0 0,0 0,24 0,-24 0,0 0,0 0,24 0,-24 0,-25 50,25-50,24 0,-24 0,0 0,0 0,24 0,-24 0,0 0,0 0,24 0,-24 0,0 0,25 0,-26 0,1 0,0 0,0 0,25 0,-26-25,1 25,25 0,-25-25,-1 25,26 0,-25 0,0 0,24 0,-24 0,25-24,-26-1,1 25,0 0,0 0,24 0,-24 0,0 0,25 0,-26 0,1 0,0 0,25 0,-26 0,1 0,0 0,25 0,24 0,-49 0,0 0,0 0,49 0,-24 0,-26 0,51 0,-26 0,51 0,-76 0,26 0,-25 0,0 0,24 0,-24 0,0 0,0 0,-1 0,26 0,-25 0,0 0,24 0,-24 0,0 0,0 0,-1 25,26-25,-25 0,0 0,24 24,-24-24,50 0,-51 0,1 0,74 50,-74-50,0 0,0 0,24 25,-24-25,0 0,49 0,-24 0,-25 0,49 49,-24-49,-1 0,1 0,-25 0,0 0,24 0,-24 0,0 0,0 0,24 0,-24 0,0 0,0 0,24 0,-49-24,25 24,-25-25,25 0,-25 0,0 0,0-24,0 24,-25 25,-24 0,24 0,-50 0,50 0,-24 25,-1-25,1 25,24-25,0 0,0 0,-24 0,24 0,0 0,-49 0,24 0,-24 0,-1 0,26 0,-1 0,0 0,1 0,-26 0,51 0,-26 0,-25 0,1 0,49 0,0 0,1 0,-51 0,26 0,24 0,25 24,-25-24,0 0,-24 0,24 0,-25 0,25 50,1-50,-1 0,0 25,0-25,0 0,-24 0,-1 0,25 0,1 0,-26 0,-24 0,49 0,-50 0,51 0,-51 0,25 0,1 0,-1 0,25 0,1 0,-1 0,-25 0,25 0,1 0,-26 0,25 0,-49 0,49 0,0 0,-24 0,24 0,0 0,0 0,-24 0,24-25,0 25,-25 0,26 0,-1 0,-25 0,25 0,1-25,-26 25,25 0,-25 0,1 0,24 0,-25 0,26 0,-26 0,25 0,0 0,1 0,-1 0,-25 0,75 0,-25-25,25 1,49-1,-49 25,49-25,1 25,24-50,-24 50,-51 0,1 0,0 0,25-24,-26 24,1 0,25 0,-25 0,-1 0,-24-50,-24 50,-26 25,25-25,0 0,-49 0,0 0,-1 0,1 25,-1-25,26 0,24 0,0 0,-25 49,26-49,-1 0,0 0,0 0,0 0,1 0,-1 25,-25-25,25 0,1 0,-1 0,-25 0,25 0,-24 0,-1 0,25 0,-24 0,-1 0,1 0,24 0,0 0,0 0,-25 0,26 0,-1 0,0 0,-25 0,26 0,-1 0,-25 0,25 0,-49 0,49 0,-49 0,49 0,-25 0,26 0,-1 0,0 0,-25 0,26 0,-1 0,-25 0,1 0,-1 0,25 0,0 0,1 0,-1 0,-25 0,25 0,1 0,-51 0,25 0,26 0,-1 0,-25 0,1 0,-1 0,25 0,0 0,-24 0,24 0,0 0,0 0,-24 0,24 0,0 0,-49 0,24 0,25 0,1 0,-1 0,0 0,-25 0,26 0,-1 0,-25 0,25 0,1 0,-1 0,-25 0,25 0,0 0,-24 0,24 0,0 0,0 0,-24 0,24 0,0 0,-24 0,24 0,0 0,-49 0,49 0,-50 0,26 0,-26 0,1 0,49 0,-49 0,49 0,-49 0,49 0,-25 0,25 0,0 0,1 0,-26 0,25 0,0 0,-24 0,24 0,0 0,0 0,-24 0,24 0,0 0,-24 0,24 0,0 0,0 0,-24 0,24 0,0 0,-25 50,26-50,-1 0,0 0,-25 0,26 0,-1 24,-25-24,-24 0,49 0,0 0,-24 0,24 0,0 0,0 0,-25 0,26 0,-1 0,0 0,-25 0,26 0,-51 0,50 0,-24 0,24 0,0 0,0 0,-24 0,24 0,0 0,0 0,-24 0,24 0,0 0,0 0,-49 0,24 0,26 0,-1 0,-25 0,25 0,1 0,-1 0,-25 0,25 0,0 0,1 0,-26 0,0 0,1 0,24 0,0 0,-49 0,24 0,25 0,1 0,-26 0,25 0,0 0,1 0,-1 0,-25 0,25 0,1 0,-26 0,25 0,0 0,1 0,-1 0,0 0,0 0,0 0,1 0,-1 0,-25 0,25 0,0 0,1 0,-51 0,26 0,-1 0,0 0,26 0,-51 0,26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06452" units="1/cm"/>
          <inkml:channelProperty channel="Y" name="resolution" value="42.66667" units="1/cm"/>
        </inkml:channelProperties>
      </inkml:inkSource>
      <inkml:timestamp xml:id="ts0" timeString="2016-03-03T04:07:28.0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15131 4415,'25'0,"0"0,0 0,24 0,26 0,-1 0,-49 25,49-25,1 0,-1 50,-49-50,49 0,1 0,-50 0,-1 0,26 0,0 0,-1 0,-24 0,0 0,0 0,24 0,1 0,-25 0,24 0,-24 0,49 0,1 0,-50 0,24 0,1 0,-25 0,24 0,1 0,-25 0,24 0,-24 0,0 0,0 0,24 0,-24 0,0 0,0 0,49 0,1 0,-26 0,-24 0,0 0,24 0,1 0,0 0,-26 0,1 0,25 0,-25 0,-1 0,51 0,-26 0,-24 0,0 0,0 0,0 0,24 0,1 0,0 0,-26 0,1 24,25-24,-25 0,-1 0,1 0,25 0,-25 0,49 0,-49 0,24 0,-24 0,0 0,0 0,0 0,24 0,1 0,-1 0,51 0,-26 0,25 0,-24 0,-1 0,-24 0,-25 0,-1 0,-24-49,25 49,25 0,-25-25,-1 25,51 0,-26 0,26 0,-50 0,-1 0,1 0,25 0,-25 0,-1 0,26 0,0 0,-26-25,26 25,0 0,24 0,-49 0,49 0,1 0,-26 0,1 0,24-49,1 49,-26 0,-24 0,25-25,-1 0,1 25,-25-25,0 25,-1 0,26 0,-25 0,24 0,-24 0,0 0,0 0,0 0,24 0,1 0,0 0,-26 0,1 0,50 0,-26 0,-24 0,0 0,0 0,-1 0,26 0,-25 0,0 0,24 0,-24 0,0 0,24 0,-24 0,0 0,0 0,0 0,24 0,-24 0,0 0,0 0,-1 0,-48 0,-1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06452" units="1/cm"/>
          <inkml:channelProperty channel="Y" name="resolution" value="42.66667" units="1/cm"/>
        </inkml:channelProperties>
      </inkml:inkSource>
      <inkml:timestamp xml:id="ts0" timeString="2016-03-03T04:07:28.01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15627 4341,'50'0,"-50"25,25-25,49 0,-49 0,49 0,-24 49,24-49,1 0,-1 0,-24 0,-25 25,-1-25,1 0,0 0,0 0,24 0,51 0,-51 0,26 0,-1 0,-49 0,0 0,24 0,-24 0,0 0,0 0,49 0,-49 0,49 0,-24 0,0 0,24 0,-49 0,24 0,-24 0,0 0,25 0,-26 0,1 0,0 0,49 0,50 0,-49 0,-1 0,-24 0,24 0,-49 0,0 0,0 0,0 0,-1 0,26 0,0 0,-26 0,1 0,0 0,25 0,-26 0,1 0,25 0,-25 0,-1 0,1 0,25-50,-25 50,-1 0,1 0,25 0,-25 0,-1 0,1 0,25 0,-25 0,-1 0,1 0,25 0,-25 0,49 0,-49 0,25 0,24 0,-49 0,0 0,-1 0,26 0,0 0,-1 0,-24 0,49 0,-49 0,50 0,-26 0,-24 0,25 0,-26 0,1 0,0 0,25 0,-26 0,1 0,50 0,-50 0,49 0,-24 0,-26 0,1 0,0 0,25 0,-26 0,51-24,-26 24,1 0,-25 0,24 0,-24 0,0 0,0 0,24 0,-24 0,0 0,25 0,-1 0,26 0,-26 0,-24 0,0 0,25 0,-26 0,1-50,0 25,25 25,-26 0,1 0,25 0,-50-25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06452" units="1/cm"/>
          <inkml:channelProperty channel="Y" name="resolution" value="42.66667" units="1/cm"/>
        </inkml:channelProperties>
      </inkml:inkSource>
      <inkml:timestamp xml:id="ts0" timeString="2016-03-03T04:07:28.01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14710 4961,'24'0,"26"0,0 0,-26 0,26 0,0 0,-26 0,51 0,-26 50,-24-50,0 0,25 0,-26 0,1 0,25 0,-25 0,-1 0,1 0,0 0,25 0,-26 0,1 0,25 0,-1 0,1 0,-25 0,25 0,-1 0,-24 0,25 0,-26 0,1 0,50 0,-26 0,-24 0,0 0,0 0,-1 0,1 0,-50 0,1 24,-26 26,25-25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06452" units="1/cm"/>
          <inkml:channelProperty channel="Y" name="resolution" value="42.66667" units="1/cm"/>
        </inkml:channelProperties>
      </inkml:inkSource>
      <inkml:timestamp xml:id="ts0" timeString="2016-03-03T04:07:28.0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15751 5631,'25'0,"0"0,0 0,74-25,-25 25,26-25,-26 25,0 0,1 0,-26 0,-24 0,0 0,0 0,24 0,-24 0,0 0,25 0,-26 0,1 0,0 0,25 0,-25 0,49 0,-49 0,49 0,-49 0,25 0,-26 0,26 0,0 0,-1 0,-24 0,25 0,-26 0,26 0,-25 0,0 0,24 0,-24 0,0 0,0 0,24 0,-24 0,0 0,24 0,-24 0,0 0,0 0,25 0,-26 0,1 0,0 0,25 0,-26 0,1 0,0 0,25 0,-26 0,1 0,-25-25,25 25,0 0,0 0,-1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06452" units="1/cm"/>
          <inkml:channelProperty channel="Y" name="resolution" value="42.66667" units="1/cm"/>
        </inkml:channelProperties>
      </inkml:inkSource>
      <inkml:timestamp xml:id="ts0" timeString="2016-03-03T04:07:28.0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9724 11336,'25'0,"-1"0,26 0,-25 0,24 0,1 0,-25 0,0 0,24 0,-24 0,0 0,0 0,-1 0,26 0,-25 0,0 0,24 0,-24 0,0 0,25 49,-26-49,1 0,0 0,25 0,-26 0,1 25,25-25,-25 0,-1 0,1 0,25 0,-25 0,49 50,-24-50,-26 0,1 0,0 0,0 0,0 0,-1 0,1 0,0 0,25 0,-26 0,1 0,0 0,49 0,-49 0,0 0,0 0,0 0,0 0,-1 0,26 0,-25 0,0 0,24-25,-24 25,25 0,-1 0,-24 0,0 0,0 0,24-25,-24 25,0 0,0 0,24-49,-24 49,49 0,-49 0,25 0,-25 0,-1 0,1 0,25 0,-25 0,-1 0,1 0,25 0,-25 0,74 0,-74 0,24 0,-24 0,0 0,0 0,24 0,-24 0,0 0,25 0,-26 0,1 0,0 0,25 0,-26 0,1 0,0 0,25 0,-26 0,1 0,50 0,-26 0,-24 0,0 0,0 0,24 0,-24 0,0 0,0 0,24 0,-24 0,0 0,0 0,24 0,-24 0,0 0,25 0,-26 0,1 0,0 0,25 0,-26 0,1 0,25 0,-25-25,-1 25,1 0,25 0,-25 0,-1 0,-48 0,-26 0,25 0,0 0,-24 0,24 0,0 0,-24 0,24 0,25-25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06452" units="1/cm"/>
          <inkml:channelProperty channel="Y" name="resolution" value="42.66667" units="1/cm"/>
        </inkml:channelProperties>
      </inkml:inkSource>
      <inkml:timestamp xml:id="ts0" timeString="2016-03-03T04:07:28.0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9823 11385,'0'0,"50"0,-75 0,0 0,0 0,-24 0,24 0,0 0,0 0,0 0,1 0,48 0,1 0,25 0,-1 0,26 0,-50 0,49 0,0 0,-24 0,0 0,-1 0,-24 0,25 0,24 0,-49 0,0 0,0 0,24 0,-24 0,0 0,0 0,24 0,-24 0,0 0,24 0,-24 0,0 0,0 0,24 0,-24 0,0 0,0 0,24 0,-24 0,0 0,0 0,24 0,-24 0,0 0,49 0,-49 0,0 0,25 0,-26 0,1 0,0 0,25 0,-25 0,-1 0,26 0,-25 0,0 0,24 0,-24 0,0 0,0 0,24 0,-24 0,49-49,-49 49,0 0,25 0,-26 0,1 0,0 0,0 0,49 0,-24 0,24 0,1 0,-51 0,1 0,25 0,-1 0,1 0,-25 0,0 0,0 0,24 0,-24 0,25-25,-1 25,1 0,-25 0,49 0,-49-25,24 25,1 0,0 0,-26 0,1-49,25 49,-25 0,-1 0,1 0,25 0,-25 0,-1 0,1 0,25 0,-25 0,-1 0,1 0,25 0,24 0,-49 0,0 0,25 0,-26 0,1 0,0 0,0 0,24 0,-24 0,0 0,-25 49,25-49,-25 25,25-25,-1 0,-24 25,0 0,25-25,-25 49,25-49,-25 25,25-25,24-25,-24 0,74-49,50 0,-74-1,-51 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06452" units="1/cm"/>
          <inkml:channelProperty channel="Y" name="resolution" value="42.66667" units="1/cm"/>
        </inkml:channelProperties>
      </inkml:inkSource>
      <inkml:timestamp xml:id="ts0" timeString="2016-03-03T04:07:28.01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13048 12105,'24'0,"1"0,25 0,-25 0,-1 0,26 0,0 0,-26 0,1 0,25 0,-25 0,-1 0,26 0,-25 0,0 0,0 0,-1 0,26 0,-25 0,0 0,24 0,-24 0,0 0,0 0,-1 0,26 0,-25 0,0 0,-1 0,51 0,-26 0,-24 0,0 0,0 0,24 0,1 0,0 0,-26 0,1 0,25 0,-25 0,-1 0,1 0,0 0,25 0,-25 0,-1 0,1 0,-25 24,50-24,-25 0,-1 0,26 0,-25 0,0 0,-1 0,1 0,25 0,-25 0,-1 0,26 0,-25 0,0 0,-1 0,26 0,-25 0,0 0,24 0,-24 0,0 0,0 0,-1 0,26 0,24 0,-49 0,0 0,25 0,-26 0,1 0,0 0,25 0,-25 0,-1 0,26 0,-25 0,0 0,-1 0,1 0,0 0,0 0,0 0,-1 0,26 0,24 0,-49 0,0 0,0 0,24 0,-24 0,50 0,-51 0,26 0,0 0,-1 0,-24 0,0 0,24 0,-24 0,0 0,0 0,25 0,-26 0,1 0,25 0,-25 0,-1 0,1 0,25 0,-25 0,-1 0,26 0,-25 0,0 0,-1 0,26 0,-25 0,0 0,24 0,-24 0,0 0,0 0,-1 0,51 0,-50 0,24 0,-24 0,0 0,0 0,24 0,-24 0,0 0,25 0,-26 0,1 0,0 0,0 0,24 0,-24 0,0 0,25 0,-26 0,1 0,0 0,25 0,-26 0,1 0,25 0,-25 0,-1 0,1 0,0 0,0 0,0 0,-1 0,1 50,25-50,-25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06452" units="1/cm"/>
          <inkml:channelProperty channel="Y" name="resolution" value="42.66667" units="1/cm"/>
        </inkml:channelProperties>
      </inkml:inkSource>
      <inkml:timestamp xml:id="ts0" timeString="2016-03-03T04:08:01.81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15057 12824,'25'0,"24"0,-24 0,0 0,24 0,-24 0,0 0,-25 25,25-25,0 0,24 0,-24 0,0 0,24 0,-49 49,25-49,0 0,0 0,24 0,-24 0,0 0,-25 25,25-25,0 0,24 0,-24 0,0 0,0 0,24 25,-24-25,0 0,0 0,0 0,24 0,-24 50,0-50,24 0,-24 0,0 0,25 0,-26 0,1 0,0 0,25 0,-26 0,1 0,25 0,-25 0,24 0,1 0,-25 0,-1 0,26 0,-25 0,0 0,0 0,-1 0,26 0,-25 0,0 0,24 0,-24 0,0 0,0 0,24 0,-24 0,0 0,24 0,1 0,0 0,24 0,-24 0,-1 0,26 0,-26 0,1 0,-1 0,26 0,-50 0,0 0,-1 0,26 0,-25 0,24 0,-24 0,25 0,-25 0,24 0,-24 0,0 0,24 0,-24 0,0 0,0 0,24 0,-24 0,50 0,-51 0,26 0,-25 0,0 24,24-24,-24 0,0 0,0 0,-1 0,26 0,-25 0,0 0,24 0,-49-24,0-1,0 0,0 0,0 0,0 1,-25 24,1 0,24-25,-25 25,-25 0,25 0,1 0,-1 0,-25 0,25 0,1 0,-26 0,-24 0,49 0,0 0,0 0,-49 0,24 0,1 0,-1 0,25 0,0 0,1 0,-26 0,25 0,0 0,-24 0,-1 0,25 0,-24 0,24 0,0 0,0 0,-24 0,24 0,0 0,-25 0,26 0,-1 0,0 0,0 0,-24 0,24 0,0 0,-25 0,26 0,-1 0,0 0,-25 0,26 0,-1 0,-25 0,25 0,1 25,-1-25,0 0,-25 0,26 0,-1 0,-25 0,1 0,24 0,-25 0,25 0,0 0,1 0,-51 0,26 0,24 0,0 0,-25 0,26 0,-26 0,25 0,0 0,-24 0,-1 0,25 0,-49 0,49 0,0 0,-24 0,24 0,0 0,0 0,1 0,-1 0,0 0,0 0,0 0,-24 0,24 0,0 0,0 0,-24 0,24 0,0 0,0 49,-24-49,24 0,25 25,-25-25,0 0,-24 0,24 25,0-25,-25 25,26-25,-1 0,50 0,-1 0,26 0,-25 0,49-25,-24 25,24-50,1 50,-1 0,-49-25,49 25,-24 0,-25 0,0 0,24-49,-24 49,0 0,0 0,-25-25,49 25,-24 0,0 0,24-50,-24 50,0 0,0 0,24 0,-24 0,0 0,25 0,-26 0,1 0,0 0,25 0,-26 0,1 0,25 0,-25 0,-1 0,26 0,-25 0,0 0,0 0,24 0,-24 0,0 0,0 0,24 0,-24 0,0 0,24 0,-24 0,0 0,0 0,0 0,24 0,-24 0,0 0,24 0,-24 0,50 0,-51 0,1 0,25 0,-25 0,-1 0,26 0,-25 0,0 0,24 0,1 0,0 25,-26-25,1 0,25 0,-25 0,-25 25,24-25,26 0,-25 0,0 0,-1 0,26 0,-25 50,0-50,24 0,-24 0,0 24,24-24,-24 0,0 0,0 0,24 0,-24 0,0 0,25 0,-26 25,-73-25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64.emf"/><Relationship Id="rId18" Type="http://schemas.openxmlformats.org/officeDocument/2006/relationships/customXml" Target="../ink/ink8.xml"/><Relationship Id="rId3" Type="http://schemas.openxmlformats.org/officeDocument/2006/relationships/customXml" Target="../ink/ink1.xml"/><Relationship Id="rId7" Type="http://schemas.openxmlformats.org/officeDocument/2006/relationships/image" Target="../media/image61.emf"/><Relationship Id="rId12" Type="http://schemas.openxmlformats.org/officeDocument/2006/relationships/customXml" Target="../ink/ink5.xml"/><Relationship Id="rId17" Type="http://schemas.openxmlformats.org/officeDocument/2006/relationships/image" Target="../media/image66.emf"/><Relationship Id="rId2" Type="http://schemas.openxmlformats.org/officeDocument/2006/relationships/image" Target="../media/image2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3.emf"/><Relationship Id="rId5" Type="http://schemas.openxmlformats.org/officeDocument/2006/relationships/image" Target="../media/image60.emf"/><Relationship Id="rId15" Type="http://schemas.openxmlformats.org/officeDocument/2006/relationships/image" Target="../media/image65.emf"/><Relationship Id="rId10" Type="http://schemas.openxmlformats.org/officeDocument/2006/relationships/customXml" Target="../ink/ink4.xml"/><Relationship Id="rId19" Type="http://schemas.openxmlformats.org/officeDocument/2006/relationships/image" Target="../media/image67.emf"/><Relationship Id="rId9" Type="http://schemas.openxmlformats.org/officeDocument/2006/relationships/image" Target="../media/image62.emf"/><Relationship Id="rId1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7" Type="http://schemas.openxmlformats.org/officeDocument/2006/relationships/image" Target="../media/image7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7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962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Project thực tế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ambria" panose="02040503050406030204" pitchFamily="18" charset="0"/>
              </a:rPr>
              <a:t>Bài 57</a:t>
            </a: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Viết phần mềm dạng service lắng nghe tin nhắn gửi tới, </a:t>
            </a:r>
            <a:r>
              <a:rPr lang="en-US" kern="0">
                <a:solidFill>
                  <a:srgbClr val="FF0000"/>
                </a:solidFill>
                <a:latin typeface="Cambria" panose="02040503050406030204" pitchFamily="18" charset="0"/>
              </a:rPr>
              <a:t>lọc tin nhắn rác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09" y="1041400"/>
            <a:ext cx="8359608" cy="5426076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688360" y="1339560"/>
              <a:ext cx="482400" cy="180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72520" y="1275840"/>
                <a:ext cx="5140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5447160" y="1544760"/>
              <a:ext cx="2366640" cy="806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31320" y="1481400"/>
                <a:ext cx="23986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5625720" y="1535760"/>
              <a:ext cx="1991880" cy="6300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09880" y="1472400"/>
                <a:ext cx="20235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/>
              <p14:cNvContentPartPr/>
              <p14:nvPr/>
            </p14:nvContentPartPr>
            <p14:xfrm>
              <a:off x="5295600" y="1785960"/>
              <a:ext cx="518040" cy="540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79400" y="1722600"/>
                <a:ext cx="55008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/>
              <p14:cNvContentPartPr/>
              <p14:nvPr/>
            </p14:nvContentPartPr>
            <p14:xfrm>
              <a:off x="5670360" y="2000160"/>
              <a:ext cx="866520" cy="273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54520" y="1936800"/>
                <a:ext cx="89820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/>
              <p14:cNvContentPartPr/>
              <p14:nvPr/>
            </p14:nvContentPartPr>
            <p14:xfrm>
              <a:off x="3500640" y="4071960"/>
              <a:ext cx="1571760" cy="540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84800" y="4008600"/>
                <a:ext cx="160380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/>
              <p14:cNvContentPartPr/>
              <p14:nvPr/>
            </p14:nvContentPartPr>
            <p14:xfrm>
              <a:off x="3465000" y="4018320"/>
              <a:ext cx="1741320" cy="9864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48800" y="3954960"/>
                <a:ext cx="17737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/>
              <p14:cNvContentPartPr/>
              <p14:nvPr/>
            </p14:nvContentPartPr>
            <p14:xfrm>
              <a:off x="4697280" y="4357800"/>
              <a:ext cx="1964880" cy="270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81440" y="4294080"/>
                <a:ext cx="1996560" cy="1540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/>
          <p:cNvSpPr/>
          <p:nvPr/>
        </p:nvSpPr>
        <p:spPr>
          <a:xfrm>
            <a:off x="125280" y="3494400"/>
            <a:ext cx="9144000" cy="191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9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77" y="1041400"/>
            <a:ext cx="8333552" cy="498479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420520" y="4598640"/>
              <a:ext cx="1348560" cy="896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4680" y="4535280"/>
                <a:ext cx="13802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4331160" y="5027400"/>
              <a:ext cx="4009680" cy="1162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15320" y="4964040"/>
                <a:ext cx="4041360" cy="2433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/>
          <p:cNvSpPr txBox="1"/>
          <p:nvPr/>
        </p:nvSpPr>
        <p:spPr>
          <a:xfrm>
            <a:off x="391377" y="571774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Manifest XML</a:t>
            </a:r>
          </a:p>
        </p:txBody>
      </p:sp>
    </p:spTree>
    <p:extLst>
      <p:ext uri="{BB962C8B-B14F-4D97-AF65-F5344CB8AC3E}">
        <p14:creationId xmlns:p14="http://schemas.microsoft.com/office/powerpoint/2010/main" val="354087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81400" y="-1524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4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29</Words>
  <Application>Microsoft Office PowerPoint</Application>
  <PresentationFormat>On-screen Show (4:3)</PresentationFormat>
  <Paragraphs>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Ngọc Tống</cp:lastModifiedBy>
  <cp:revision>229</cp:revision>
  <dcterms:created xsi:type="dcterms:W3CDTF">2011-04-06T04:04:31Z</dcterms:created>
  <dcterms:modified xsi:type="dcterms:W3CDTF">2016-03-04T04:12:24Z</dcterms:modified>
</cp:coreProperties>
</file>