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9" r:id="rId4"/>
    <p:sldId id="263" r:id="rId5"/>
    <p:sldId id="270" r:id="rId6"/>
    <p:sldId id="264" r:id="rId7"/>
    <p:sldId id="266" r:id="rId8"/>
    <p:sldId id="265" r:id="rId9"/>
    <p:sldId id="267" r:id="rId10"/>
    <p:sldId id="268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>
        <p:scale>
          <a:sx n="75" d="100"/>
          <a:sy n="75" d="100"/>
        </p:scale>
        <p:origin x="1284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962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Tương tác dịch vụ SOAP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59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481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/>
              <a:t>Demo trả về danh sách đối tượng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600" y="35814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HttpTransportSE transportSE=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HttpTransportSE(Configuration.SERVER_URL);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transportSE.call(Configuration.SOAP_ACTION_GET_LIST_PRODUCT,envelope);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//vì trả về danh sách Product ==&gt; SoapObject</a:t>
            </a:r>
            <a:br>
              <a:rPr kumimoji="0" 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SoapObject arrProduct= (SoapObject) envelope.getResponse();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//Ta cần duyệt các phần tử nằm bên trong SoapObject này (cụ thể là arrProduct):</a:t>
            </a:r>
            <a:br>
              <a:rPr kumimoji="0" 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//arrProduct.getPropertyCount() là trả về số lượng phần tử trong danh sách</a:t>
            </a:r>
            <a:br>
              <a:rPr kumimoji="0" 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;i&lt;arrProduct.getPropertyCount();i++)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//Lấy phần từ thứ i ra:</a:t>
            </a:r>
            <a:br>
              <a:rPr kumimoji="0" 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SoapObject objProduct= (SoapObject) arrProduct.getProperty(i);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//Tiếp theo ta tiến hành đọc từng dữ liệu trong objProduct để tạo thành Product</a:t>
            </a:r>
            <a:br>
              <a:rPr kumimoji="0" 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 product=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Product();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(objProduct.hasProperty(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product.setId(Integer.parseInt(objProduct.getPropertyAsString(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(objProduct.hasProperty(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product.setName(objProduct.getPropertyAsString(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(objProduct.hasProperty(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"unitprice"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product.setUnitprice(Integer.parseInt(objProduct.getPropertyAsString(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"unitprice"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//đưa product vào danh sách product:</a:t>
            </a:r>
            <a:br>
              <a:rPr kumimoji="0" 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ds.add(product);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8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Giao thức SOAP (Simple Object Access Protoc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o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l)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dùng thư viện KSOAP API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Một số trường hợp thường gặp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 algn="just">
              <a:buClr>
                <a:srgbClr val="3DC5C5"/>
              </a:buClr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Lấy</a:t>
            </a:r>
            <a:r>
              <a:rPr kumimoji="0" lang="en-US" sz="2800" b="0" i="0" u="none" strike="noStrike" kern="0" cap="none" spc="0" normalizeH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giá trị đơn (primitive data)</a:t>
            </a:r>
          </a:p>
          <a:p>
            <a:pPr lvl="1" algn="just">
              <a:buClr>
                <a:srgbClr val="3DC5C5"/>
              </a:buClr>
              <a:defRPr/>
            </a:pPr>
            <a:r>
              <a:rPr lang="en-US" kern="0" baseline="0">
                <a:solidFill>
                  <a:srgbClr val="002060"/>
                </a:solidFill>
                <a:latin typeface="Cambria" panose="02040503050406030204" pitchFamily="18" charset="0"/>
              </a:rPr>
              <a:t>Lấy giá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 trị đối tượng (1 đối tượng)</a:t>
            </a:r>
          </a:p>
          <a:p>
            <a:pPr lvl="1" algn="just">
              <a:buClr>
                <a:srgbClr val="3DC5C5"/>
              </a:buClr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Lấy giá</a:t>
            </a:r>
            <a:r>
              <a:rPr kumimoji="0" lang="en-US" sz="2800" b="0" i="0" u="none" strike="noStrike" kern="0" cap="none" spc="0" normalizeH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trị là danh sách đối tượng (mảng)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600200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ksoap2-android-assembly-2.6.0-jar-with-dependencies.jar</a:t>
            </a:r>
          </a:p>
        </p:txBody>
      </p:sp>
    </p:spTree>
    <p:extLst>
      <p:ext uri="{BB962C8B-B14F-4D97-AF65-F5344CB8AC3E}">
        <p14:creationId xmlns:p14="http://schemas.microsoft.com/office/powerpoint/2010/main" val="355715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219200"/>
            <a:ext cx="8839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Configuration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String SERVER_URL=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"http://www.w3schools.com/xml/tempconvert.asmx?WSDL"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String NAME_SPACE=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"http://www.w3schools.com/xml/"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String METHOD_C_TO_F=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"CelsiusToFahrenheit"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String PARAMETER_CELSIUS=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"Celsius"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String SOAP_C_TO_F=NAME_SPACE+METHOD_C_TO_F;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685800" y="533400"/>
            <a:ext cx="7020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/>
              <a:t>Demo lấy giá trị đơn – dùng WCF Client Test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4350" y="4038600"/>
            <a:ext cx="110204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7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7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600" y="457200"/>
            <a:ext cx="9442008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doInBackground(String... params) {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kq=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c=params[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//Tạo 1 yêu cầu để gửi lên server:</a:t>
            </a:r>
            <a:b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SoapObject request=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SoapObject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(Configuration.NAME_SPACE,Configuration.METHOD_C_TO_F);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//Nếu yêu cầu này có đối số (parameter):</a:t>
            </a:r>
            <a:b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request.addProperty(Configuration.PARAMETER_CELSIUS,c);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//tạo Envelope</a:t>
            </a:r>
            <a:b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SoapSerializationEnvelope envelope=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b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SoapSerializationEnvelope(SoapSerializationEnvelope.VER11);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envelope.dotNet=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//gán request cho envelope</a:t>
            </a:r>
            <a:b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envelope.setOutputSoapObject(request);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//Nếu có truyền dữ liệu kiểu float,double qua lại thì phải đăng ký:</a:t>
            </a:r>
            <a:b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MarshalFloat marshalFloat=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MarshalFloat();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marshalFloat.register(envelope);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//Nếu có truyền date qua lại:</a:t>
            </a:r>
            <a:b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MarshalDate marshalDate=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MarshalDate();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marshalDate.register(envelope);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5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" y="381000"/>
            <a:ext cx="8686800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//tạo loại kết nối lên server</a:t>
            </a:r>
            <a:b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HttpTransportSE se=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HttpTransportSE(Configuration.SERVER_URL);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//gọi lệnh thực hiện hàm (hàm này đã thực sự xử lý trên Server rồi):</a:t>
            </a:r>
            <a:b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se.call(Configuration.SOAP_C_TO_F,envelope);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//vì kết quả trả về theo mô tả là kiểu chuỗi (hàm này là lấy kết quả sau khi xử lý):</a:t>
            </a:r>
            <a:b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//dữ liệu đơn (dùng SoapPrimitive)</a:t>
            </a:r>
            <a:b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SoapPrimitive result= (SoapPrimitive) envelope.getResponse();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kq=result.toString();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ex)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kq=ex.toString();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kq;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2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4051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/>
              <a:t>Demo trả về một đối tượng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1219200"/>
            <a:ext cx="1104661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HttpTransportSE se=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HttpTransportSE(Configuration.SERVER_URL);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se.call(Configuration.SOAP_GET_ONE_PRODUCT,envelope);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SoapObject result= (SoapObject) envelope.getResponse();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(result.hasProperty(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"ProductId"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product.setProductId(result.getPropertyAsString(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"ProductId"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(result.hasProperty(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"ProductName"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product.setProductName(result.getPropertyAsString(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"ProductName"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(result.hasProperty(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"Quantity"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product.setQuantity(Integer.parseInt(result.getPropertyAsString(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"Quantity"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(result.hasProperty(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"UnitPrice"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product.setUnitPrice(Double.parseDouble(result.getPropertyAsString(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"UnitPrice"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(result.hasProperty(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"TotalMoney"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product.setTotalMoney(Double.parseDouble(result.getPropertyAsString(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"TotalMoney"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67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481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/>
              <a:t>Demo trả về danh sách đối tượng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085850"/>
            <a:ext cx="31432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4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158</Words>
  <Application>Microsoft Office PowerPoint</Application>
  <PresentationFormat>On-screen Show (4:3)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257</cp:revision>
  <dcterms:created xsi:type="dcterms:W3CDTF">2011-04-06T04:04:31Z</dcterms:created>
  <dcterms:modified xsi:type="dcterms:W3CDTF">2016-03-04T09:15:20Z</dcterms:modified>
</cp:coreProperties>
</file>