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962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Project thực tế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68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Viết phần mềm giới thiệu và hướng dẫn đường đi cho chuỗi nhà hàng, kết hợp Google Cloud message để gửi các thông tin quảng cáo, tin nhắn ....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42</Words>
  <Application>Microsoft Office PowerPoint</Application>
  <PresentationFormat>On-screen Show (4:3)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236</cp:revision>
  <dcterms:created xsi:type="dcterms:W3CDTF">2011-04-06T04:04:31Z</dcterms:created>
  <dcterms:modified xsi:type="dcterms:W3CDTF">2016-02-25T15:50:48Z</dcterms:modified>
</cp:coreProperties>
</file>